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s/slide32.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8.xml" ContentType="application/vnd.openxmlformats-officedocument.presentationml.slide+xml"/>
  <Override PartName="/ppt/slides/slide7.xml" ContentType="application/vnd.openxmlformats-officedocument.presentationml.slide+xml"/>
  <Override PartName="/ppt/slides/slide6.xml" ContentType="application/vnd.openxmlformats-officedocument.presentationml.slide+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33.xml" ContentType="application/vnd.openxmlformats-officedocument.presentationml.slide+xml"/>
  <Override PartName="/ppt/slides/slide15.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23.xml" ContentType="application/vnd.openxmlformats-officedocument.presentationml.slide+xml"/>
  <Override PartName="/ppt/slides/slide18.xml" ContentType="application/vnd.openxmlformats-officedocument.presentationml.slide+xml"/>
  <Override PartName="/ppt/slides/slide24.xml" ContentType="application/vnd.openxmlformats-officedocument.presentationml.slide+xml"/>
  <Override PartName="/ppt/slides/slide19.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0.xml" ContentType="application/vnd.openxmlformats-officedocument.presentationml.slide+xml"/>
  <Override PartName="/ppt/slideMasters/slideMaster1.xml" ContentType="application/vnd.openxmlformats-officedocument.presentationml.slideMaster+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6.xml" ContentType="application/vnd.openxmlformats-officedocument.presentationml.slideLayout+xml"/>
  <Override PartName="/ppt/slideLayouts/slideLayout5.xml" ContentType="application/vnd.openxmlformats-officedocument.presentationml.slideLayout+xml"/>
  <Override PartName="/ppt/slideLayouts/slideLayout4.xml" ContentType="application/vnd.openxmlformats-officedocument.presentationml.slideLayout+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13.xml" ContentType="application/vnd.openxmlformats-officedocument.presentationml.slideLayout+xml"/>
  <Override PartName="/ppt/slideLayouts/slideLayout15.xml" ContentType="application/vnd.openxmlformats-officedocument.presentationml.slideLayout+xml"/>
  <Override PartName="/ppt/notesSlides/notesSlide1.xml" ContentType="application/vnd.openxmlformats-officedocument.presentationml.notesSlide+xml"/>
  <Override PartName="/ppt/slideLayouts/slideLayout14.xml" ContentType="application/vnd.openxmlformats-officedocument.presentationml.slideLayout+xml"/>
  <Override PartName="/ppt/slideLayouts/slideLayout16.xml" ContentType="application/vnd.openxmlformats-officedocument.presentationml.slideLayout+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ink/ink6.xml" ContentType="application/inkml+xml"/>
  <Override PartName="/ppt/ink/ink5.xml" ContentType="application/inkml+xml"/>
  <Override PartName="/ppt/ink/ink9.xml" ContentType="application/inkml+xml"/>
  <Override PartName="/ppt/ink/ink8.xml" ContentType="application/inkml+xml"/>
  <Override PartName="/ppt/ink/ink7.xml" ContentType="application/inkml+xml"/>
  <Override PartName="/ppt/ink/ink4.xml" ContentType="application/inkml+xml"/>
  <Override PartName="/ppt/theme/theme2.xml" ContentType="application/vnd.openxmlformats-officedocument.theme+xml"/>
  <Override PartName="/ppt/theme/theme1.xml" ContentType="application/vnd.openxmlformats-officedocument.theme+xml"/>
  <Override PartName="/ppt/theme/theme3.xml" ContentType="application/vnd.openxmlformats-officedocument.theme+xml"/>
  <Override PartName="/ppt/ink/ink1.xml" ContentType="application/inkml+xml"/>
  <Override PartName="/ppt/ink/ink3.xml" ContentType="application/inkml+xml"/>
  <Override PartName="/ppt/ink/ink2.xml" ContentType="application/inkml+xml"/>
  <Override PartName="/ppt/ink/ink10.xml" ContentType="application/inkml+xml"/>
  <Override PartName="/ppt/ink/ink11.xml" ContentType="application/inkml+xml"/>
  <Override PartName="/ppt/ink/ink14.xml" ContentType="application/inkml+xml"/>
  <Override PartName="/ppt/ink/ink15.xml" ContentType="application/inkml+xml"/>
  <Override PartName="/ppt/ink/ink17.xml" ContentType="application/inkml+xml"/>
  <Override PartName="/ppt/ink/ink16.xml" ContentType="application/inkml+xml"/>
  <Override PartName="/ppt/ink/ink12.xml" ContentType="application/inkml+xml"/>
  <Override PartName="/ppt/ink/ink13.xml" ContentType="application/inkml+xml"/>
  <Override PartName="/ppt/viewProps.xml" ContentType="application/vnd.openxmlformats-officedocument.presentationml.viewProps+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app.xml" ContentType="application/vnd.openxmlformats-officedocument.extended-properties+xml"/>
  <Override PartName="/customXml/itemProps1.xml" ContentType="application/vnd.openxmlformats-officedocument.customXmlProperties+xml"/>
  <Override PartName="/customXml/itemProps2.xml" ContentType="application/vnd.openxmlformats-officedocument.customXml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p:sldMasterIdLst>
    <p:sldMasterId id="2147483648" r:id="rId1"/>
  </p:sldMasterIdLst>
  <p:notesMasterIdLst>
    <p:notesMasterId r:id="rId35"/>
  </p:notesMasterIdLst>
  <p:handoutMasterIdLst>
    <p:handoutMasterId r:id="rId36"/>
  </p:handoutMasterIdLst>
  <p:sldIdLst>
    <p:sldId id="1224" r:id="rId2"/>
    <p:sldId id="1225" r:id="rId3"/>
    <p:sldId id="2856" r:id="rId4"/>
    <p:sldId id="257" r:id="rId5"/>
    <p:sldId id="2857" r:id="rId6"/>
    <p:sldId id="2883" r:id="rId7"/>
    <p:sldId id="2884" r:id="rId8"/>
    <p:sldId id="359" r:id="rId9"/>
    <p:sldId id="2885" r:id="rId10"/>
    <p:sldId id="601" r:id="rId11"/>
    <p:sldId id="2859" r:id="rId12"/>
    <p:sldId id="358" r:id="rId13"/>
    <p:sldId id="360" r:id="rId14"/>
    <p:sldId id="2886" r:id="rId15"/>
    <p:sldId id="357" r:id="rId16"/>
    <p:sldId id="2888" r:id="rId17"/>
    <p:sldId id="2890" r:id="rId18"/>
    <p:sldId id="2889" r:id="rId19"/>
    <p:sldId id="361" r:id="rId20"/>
    <p:sldId id="363" r:id="rId21"/>
    <p:sldId id="362" r:id="rId22"/>
    <p:sldId id="2858" r:id="rId23"/>
    <p:sldId id="2860" r:id="rId24"/>
    <p:sldId id="2861" r:id="rId25"/>
    <p:sldId id="2862" r:id="rId26"/>
    <p:sldId id="2891" r:id="rId27"/>
    <p:sldId id="2863" r:id="rId28"/>
    <p:sldId id="364" r:id="rId29"/>
    <p:sldId id="2893" r:id="rId30"/>
    <p:sldId id="2894" r:id="rId31"/>
    <p:sldId id="2895" r:id="rId32"/>
    <p:sldId id="2896" r:id="rId33"/>
    <p:sldId id="2892" r:id="rId34"/>
  </p:sldIdLst>
  <p:sldSz cx="12192000" cy="6858000"/>
  <p:notesSz cx="7010400" cy="92360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3F223649-5A1E-4E5C-9950-B4514F00FC3B}">
          <p14:sldIdLst>
            <p14:sldId id="1224"/>
            <p14:sldId id="1225"/>
            <p14:sldId id="2856"/>
            <p14:sldId id="257"/>
            <p14:sldId id="2857"/>
            <p14:sldId id="2883"/>
            <p14:sldId id="2884"/>
            <p14:sldId id="359"/>
            <p14:sldId id="2885"/>
            <p14:sldId id="601"/>
            <p14:sldId id="2859"/>
            <p14:sldId id="358"/>
            <p14:sldId id="360"/>
            <p14:sldId id="2886"/>
            <p14:sldId id="357"/>
            <p14:sldId id="2888"/>
            <p14:sldId id="2890"/>
            <p14:sldId id="2889"/>
            <p14:sldId id="361"/>
            <p14:sldId id="363"/>
            <p14:sldId id="362"/>
            <p14:sldId id="2858"/>
            <p14:sldId id="2860"/>
            <p14:sldId id="2861"/>
            <p14:sldId id="2862"/>
            <p14:sldId id="2891"/>
            <p14:sldId id="2863"/>
            <p14:sldId id="364"/>
            <p14:sldId id="2893"/>
            <p14:sldId id="2894"/>
            <p14:sldId id="2895"/>
            <p14:sldId id="2896"/>
            <p14:sldId id="2892"/>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909">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368" autoAdjust="0"/>
    <p:restoredTop sz="99110" autoAdjust="0"/>
  </p:normalViewPr>
  <p:slideViewPr>
    <p:cSldViewPr>
      <p:cViewPr varScale="1">
        <p:scale>
          <a:sx n="71" d="100"/>
          <a:sy n="71" d="100"/>
        </p:scale>
        <p:origin x="600" y="60"/>
      </p:cViewPr>
      <p:guideLst>
        <p:guide orient="horz" pos="2160"/>
        <p:guide pos="3840"/>
      </p:guideLst>
    </p:cSldViewPr>
  </p:slideViewPr>
  <p:notesTextViewPr>
    <p:cViewPr>
      <p:scale>
        <a:sx n="100" d="100"/>
        <a:sy n="100" d="100"/>
      </p:scale>
      <p:origin x="0" y="0"/>
    </p:cViewPr>
  </p:notesTextViewPr>
  <p:notesViewPr>
    <p:cSldViewPr>
      <p:cViewPr varScale="1">
        <p:scale>
          <a:sx n="56" d="100"/>
          <a:sy n="56" d="100"/>
        </p:scale>
        <p:origin x="2808" y="54"/>
      </p:cViewPr>
      <p:guideLst>
        <p:guide orient="horz" pos="2909"/>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customXml" Target="../customXml/item2.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customXml" Target="../customXml/item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31.wmf"/><Relationship Id="rId1" Type="http://schemas.openxmlformats.org/officeDocument/2006/relationships/image" Target="../media/image30.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44.wmf"/><Relationship Id="rId1" Type="http://schemas.openxmlformats.org/officeDocument/2006/relationships/image" Target="../media/image43.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196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70338" y="0"/>
            <a:ext cx="3038475" cy="461963"/>
          </a:xfrm>
          <a:prstGeom prst="rect">
            <a:avLst/>
          </a:prstGeom>
        </p:spPr>
        <p:txBody>
          <a:bodyPr vert="horz" lIns="91440" tIns="45720" rIns="91440" bIns="45720" rtlCol="0"/>
          <a:lstStyle>
            <a:lvl1pPr algn="r">
              <a:defRPr sz="1200"/>
            </a:lvl1pPr>
          </a:lstStyle>
          <a:p>
            <a:fld id="{3CFFB1D5-221C-4C9C-BBBC-9726FAA49C7B}" type="datetimeFigureOut">
              <a:rPr lang="en-US" smtClean="0"/>
              <a:pPr/>
              <a:t>11/27/2022</a:t>
            </a:fld>
            <a:endParaRPr lang="en-US"/>
          </a:p>
        </p:txBody>
      </p:sp>
      <p:sp>
        <p:nvSpPr>
          <p:cNvPr id="4" name="Footer Placeholder 3"/>
          <p:cNvSpPr>
            <a:spLocks noGrp="1"/>
          </p:cNvSpPr>
          <p:nvPr>
            <p:ph type="ftr" sz="quarter" idx="2"/>
          </p:nvPr>
        </p:nvSpPr>
        <p:spPr>
          <a:xfrm>
            <a:off x="0" y="8772525"/>
            <a:ext cx="3038475" cy="461963"/>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70338" y="8772525"/>
            <a:ext cx="3038475" cy="461963"/>
          </a:xfrm>
          <a:prstGeom prst="rect">
            <a:avLst/>
          </a:prstGeom>
        </p:spPr>
        <p:txBody>
          <a:bodyPr vert="horz" lIns="91440" tIns="45720" rIns="91440" bIns="45720" rtlCol="0" anchor="b"/>
          <a:lstStyle>
            <a:lvl1pPr algn="r">
              <a:defRPr sz="1200"/>
            </a:lvl1pPr>
          </a:lstStyle>
          <a:p>
            <a:fld id="{5585B7C5-6057-4F29-8696-65B28EF557C0}" type="slidenum">
              <a:rPr lang="en-US" smtClean="0"/>
              <a:pPr/>
              <a:t>‹#›</a:t>
            </a:fld>
            <a:endParaRPr lang="en-US"/>
          </a:p>
        </p:txBody>
      </p:sp>
    </p:spTree>
    <p:extLst>
      <p:ext uri="{BB962C8B-B14F-4D97-AF65-F5344CB8AC3E}">
        <p14:creationId xmlns:p14="http://schemas.microsoft.com/office/powerpoint/2010/main" val="2291127717"/>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511" units="cm"/>
        </inkml:traceFormat>
        <inkml:channelProperties>
          <inkml:channelProperty channel="X" name="resolution" value="946.39398" units="1/cm"/>
          <inkml:channelProperty channel="Y" name="resolution" value="1675.8042" units="1/cm"/>
          <inkml:channelProperty channel="F" name="resolution" value="1.41944" units="1/cm"/>
        </inkml:channelProperties>
      </inkml:inkSource>
      <inkml:timestamp xml:id="ts0" timeString="2022-11-27T08:31:29.119"/>
    </inkml:context>
    <inkml:brush xml:id="br0">
      <inkml:brushProperty name="width" value="0.05292" units="cm"/>
      <inkml:brushProperty name="height" value="0.05292" units="cm"/>
      <inkml:brushProperty name="color" value="#FF0000"/>
    </inkml:brush>
  </inkml:definitions>
  <inkml:trace contextRef="#ctx0" brushRef="#br0">6043 14843 52,'0'0'-5,"1"0"1,1 0-1,0 0 1,0 0 0,0 2 3</inkml:trace>
  <inkml:trace contextRef="#ctx0" brushRef="#br0" timeOffset="1215.0695">6058 14845 68,'2'1'6,"-1"1"-1,-1-2 0,2-2-1,0 2 1,0 0 1,2 0-1,1 0 1,-1 0-1,1 0 0,4 2 0,-2-2 0,3 0-1,0 0 1,2-2-1,3 2 0,0 0 0,3-1 0,0 1-1,3 0 1,0 0-1,0 0-1,2 1 0,0 1 0,0-2 0,-1 2-1,3-1 1,1-1-1,1 0 0,3 0 0,0-1 0,0-1 0,3 2 0,-1 0 0,0 0-1,0 0 1,-1 2 0,3-1 0,-1 2 0,1-2 0,2 2 0,1 0 0,1-1 1,2 0-1,1 0 0,-1-1 0,2 1 0,1 0 0,-2 1-1,3-3 1,-1 4-1,2-1 0,0 2 1,2-2-1,1 4 0,3-2 0,0 0 0,1 1 0,1-1 1,1 0-1,0 0 0,-1 0 0,1-2 0,2-1 0,1 0 0,0 0 0,2-1-1,0 1 1,-1-2-1,1 0 1,0-2-1,-1 0 1,-1 0 0,0 0 0,-1-1-1,2 2 1,1-2 0,0 2 0,0 0 0,0-1-1,1 1 1,-3-1-1,1 0 0,-3-1 0,0 1-1,0-1 0,0-1 1,1 0-1,1 0 1,2 2 0,0-1 0,1 1 0,-1-1 1,-1 2-1,-1 1-1,1 0 0,-1 0 0,1 1 0,2 2 0,0-1 0,2-1 1,1 3 0,1-1 0,-2 2 2,1-1-1,1 1 1,-3 0-1,3 0 1,-1-1-1,3-2 0,-2 1 0,3-1 0,-1 0 0,0-1 0,0 0 0,1-1 1,1 0-1,1 0 1,3 0-1,3-1 0,0-1 1,4 0-1,-1 0 0,3-1 0,3 2 1,0-1-1,0 2 1,3 0 1,0 0 0,3 0-1,1-1 1,0 0 1,3-1-1,0-3 1,0 2-1,1 0 1,4-1-1,-1 1 0,3 2 0,0-1 0,0 4-1,1-1 0,2 2 0,-1 1-1,2-1 0,-2 2 0,-1 0 0,2-1 0,0 0 0,-1 0 1,0 1-1,0 0 0,-1-1 1,0 1-1,3 2 0,-3-1 1,2-1-1,3 1-1,-3-1 1,3 2 0,1-2 0,1-1 0,2-1 0,-1-1 0,-1 0 0,1-1 0,0-1 0,-1 0 0,0 0 1,0 0-1,-3 0 1,2 1 0,-1 2 1,-2 1 1,-1 1 1,-2 3 1,-5 0 0,-3 2 1,-5 1 0,-4 1-1,-8-2-1,-4 1-2,-8-1-6,-6-2-16,-11 0-28,-4-3-7,-11-1-69,-20-12 124,-10-5 0,-9-1 0</inkml:trace>
  <inkml:trace contextRef="#ctx0" brushRef="#br0" timeOffset="2296.1314">13715 13592 67,'-3'0'2,"1"0"0,-1 0 0,-3 0-1,3 0 0,0 0-1,0 0 0,2 0 1,1 0-1,0 0 1,0 0 0,1 1 1,2 0-1,0 0 0,2 1 0,2 2 1,-3-1 1,3 2 0,0 0 1,-1 0 0,-1-1 0,2 2 0,-4-4 0,2 5 0,-1-4-1,0 2 0,-2-1 3,3 1 1,-2-2 4,1 1 2,3-1 1,-1-4 2,4-1 1,0-2-1,4-4-3,2-3-1,4-4-4,3-4-3,5-3-1,6-5-2,5-6-6,1-2-12,9-6-32,2-2-8,7-6-85,56-43 141,-7 5 0,-9 10 0</inkml:trace>
  <inkml:trace contextRef="#ctx0" brushRef="#br0" timeOffset="4235.2423">20256 14803 68,'29'-3'2,"3"-2"0,0 2-1,2-2 0,1 1 2,1-1 0,3 0 0,2 2 0,3-1 0,4 3 0,3-1 0,3 0-1,3 1 0,2 0-1,1 1-1,3 0 1,2 1 0,3-1 1,0 1-1,5-1 2,0 0 0,2 1 1,0-1 2,2 0 0,0 0-1,2 0 1,-1 1-1,3 1 0,-1-1-2,-1 1 0,1 0-1,-1-1-1,-3 1 0,1 0 0,-3-1-1,-1-1 1,1 2 0,-3-1-1,1 0 1,-1 2 0,-1-2 0,-1 2 0,-1 0 2,-1 0 2,-3-1 0,-1 0 2,-2 1 1,-2 0 1,-4-1 1,-2 0 0,-5 0-2,-2 0 0,-4 1-2,-2-1 0,0 1-2,-2 0-3,-2 0-2,-1 1-6,-2-1-10,-3-3-24,-5 0-14,-3 0-79,-10-14 134,-6 1 0,-9-3 0</inkml:trace>
  <inkml:trace contextRef="#ctx0" brushRef="#br0" timeOffset="5062.2896">21805 13612 137,'11'-3'15,"2"3"2,4-5 2,2 1 2,2-2-2,4-3-2,2-1-2,3-2-4,1-3-1,5-3-3,3-2 0,4-2-2,3-2-1,4-2-1,2-1-1,3-2 1,3 2-4,0-2-5,1 0-11,0 3-21,-4 1-24,-4 2 0,-5 3-64,-5-2 126,-9 6 0,-11 3 0</inkml:trace>
  <inkml:trace contextRef="#ctx0" brushRef="#br0" timeOffset="24971.4283">11771 13667 74,'-4'0'2,"-1"-1"-1,-1 1 1,2-1 0,-1 0 0,0 1 0,1-1 1,2 0 0,-4 1 0,0-1 0,2 0 1,0 1-1,-3-2 0,2 2 0,-2 0 0,0 0-2,0 2 0,0-2 0,-2 1 1,1 0 1,-1-1-1,-2 1 1,2 0 1,-2 0 0,1 1 0,-2 0 0,0 1-1,-2 0 1,-1 1-1,-1 3 0,0-2-1,-2 3 1,1-1-2,0 3 1,0-1-1,1-1 0,1 3 0,2-3 2,2 1 0,0-2 1,3-1 1,0 1 0,0-1 0,1 1 0,0 2-1,-2 1 0,1-1-1,-1 3-2,2-1 1,-1 2-1,-1-2 0,2 3 0,0-2 0,2 1 0,-2-1 0,2 1 1,0 0-1,2-1 1,-1 0-1,0 1 1,1-1-1,0 1-2,0 1 1,0 2 0,-2 1 0,0 2-1,0 1 1,-2 2 0,-2 1 0,3-1 2,-2 1 0,2 0 0,-1-1 1,1 2-1,1-2 0,3 2 0,0-3-1,0 2 0,1-1 0,1 1-1,1-1 0,1 0 1,1 0-1,0-3 0,3 2 0,3-1 0,1-2 0,1 1 0,5-2 0,-2-1-1,5 0 0,-1 0 0,1-3 0,1 0 0,-1-1-1,1-1 0,2 0 0,0 3 0,-1-3 1,2 2 0,-1 0 0,0-3 1,1 2 0,0-3 0,-1-1 0,-2-3 0,2 0 0,1-2 0,-1 0 0,0-2 0,0-1 0,2 0-1,1 0 1,-2-1 0,3-1 0,0 2 0,1 0 0,-1 0 0,0 3 0,-2-2 0,0 1 0,-3 2 0,1 1 0,-2-3 0,1 3 1,0 0-1,0-1 0,0 0 0,0-1 1,2 1-1,-1-1 0,2 1 0,0-1 0,1-2 1,1 1-1,-2 0 0,2 0 0,0-1 0,3 0 1,-1 1-1,2-2 0,0 2 0,1-1 1,0 1-1,1-2 0,-1 3 0,0-3 1,1 2-1,-2-1 1,0 0 0,1-1 0,-1 2 0,1-2 0,1 0 0,-1 0-1,1-2 1,-1 1-1,2 1 0,0 0 1,2 0-1,0 0 0,0 0 0,1 0 0,0 0 0,1 1 0,1-1 0,-1-1-1,0 1 1,1-3-1,0 0 1,-1 0 0,2-1 0,-2 0 0,1 0 0,0 0 0,0 0 0,0 1 0,2 2 0,-2-1 0,-1 1 0,1 1 0,-1 0 0,0 0 0,-1 1 0,-1 1 0,1-1 0,0-1 0,0 2 0,0-1 0,2 0 0,-2 0-1,3 1 1,0-1-1,0 1 0,4 0 0,-1 1 1,1 1-1,2-2 1,0 3-1,-1 0 1,-1 0-1,0-2-1,-2 3 0,-1-3-1,1 2 0,0-1 0,0 0 0,3 0 0,-1-1 0,2 1 1,0 1 1,-1-2 1,0 2 0,-1 0 0,-1-1-1,-2 3 2,0-2-2,-3 0 1,-1 0 0,1-1 0,-1 1 0,2-2 0,-1 1 1,2-1-1,2-1 0,1 1 1,3 0-1,-1-2 1,3 0 0,0 1 0,-1-2 0,1 2 0,-2-1 1,0-1 0,-2 2 2,0-1 0,0 0 0,1 0 0,-1 2 0,2-1 0,0 1 0,1-1-1,1-1-1,0 2-1,1-1-1,-1 0 1,-1-1-1,0 1 0,-3-1 0,1 1 0,-2 0 0,0 0 0,1 0 0,-2 0 0,2 0 0,-1 1 0,-1-1-1,2 2 1,-3-4 0,0 2-1,-1 1 1,-2-3 0,0 3 0,-1-1 0,-1 0 0,3-1 1,-2 0-1,3 1 0,3-1 1,1 0-1,1 1 0,2-1 1,2-1-1,-1 1-1,0 1 2,-2 0-1,-1 1-1,-3-1 1,-3 1 0,-1 1-2,0 0-5,-2 0-12,-1 1-31,-1 0-4,-1-1-64,5-10 118,-5-2 0,-10-3 0</inkml:trace>
  <inkml:trace contextRef="#ctx0" brushRef="#br0" timeOffset="27963.5995">11609 13578 62,'0'0'8,"3"-2"0,0 2 1,3-1 1,2 0-2,3 0-2,0 0 0,3 1-1,2-1-2,-1 1 0,2 0-1,1 0 0,3 0 0,2 0-1,4 0 0,1 0-1,3 0 1,0 0 0,1 0 0,1 0 1,0 0 0,-1 0 0,0-2 1,-1 1-1,2-1 1,-1 1 0,2-2-1,2-1 0,-1 0 0,3-2-1,2 1 0,4-1 0,-1 1 0,5-1-1,-2 2 0,2-1 0,-1 1 1,0-1 0,-2 5 0,-2-3 0,0 1 1,-1 1 1,-2 1-1,0 0 0,4 0 0,1 1 0,3-1 0,2 2-1,3-2 0,1 0 0,0 0-1,1 0 0,-4-2 1,1 1-1,-2 0 0,-4-1 1,3 0 0,-3 1-1,3-2 0,0 1 0,1 2 0,1-2 0,0 2 1,3 0-2,-2 1 1,0 0 0,-3 1 1,2-1-1,1 1 0,-1-2 0,1 1 1,2-1-1,1-1 0,-1-2 1,2 0 0,-1-3 0,0 1 0,-2-3 0,-2-1 0,0 4 0,1-4 0,-1 3-1,2-1 0,1 2 0,1 0 0,1 1 0,-1 1 0,1 0 1,-1 0-1,-1 0 0,-1 0 1,-3 1-1,1-1 1,0 1-1,1 0 0,0 0 0,1 0 1,-1 0-1,0 0 0,0 0 0,0 2 1,-3 0-1,-1-3 0,-1 3 1,0-2-1,0 2 0,2-3 0,1 1 0,1 0 0,0-1 0,1 2 0,-2-1 0,-1 0 0,-1 1 1,-4 0-1,0 1 0,-5 0 1,0 1-1,0 0 0,1 0 0,-1 0 0,2 0 0,1-1 1,-1 1-1,2 0 1,0-1 1,-2 0-1,1 0 2,-2 0-1,-1 0 0,-2 0 1,0 0-2,-3 1 1,0 1-1,-1-2 0,0 1 0,1 2-1,0-2 0,1 1 0,1 0 0,0 1 0,0-1 0,-1 0 1,-1 0-1,-2 0 0,-1 1 0,-2 0 0,-1-3 0,-2 3 1,-1-1-1,-1 0 0,-2-1 0,0 2 0,0-1 0,-2 0 0,0 0 0,1 1 0,1 1 0,-1-1 0,2 2-1,-1-1 2,2 1-1,0 0 0,0 2 0,0 1 0,0 0-1,0 1 1,-2 0 0,1 0 0,0-1 0,0 2-1,-2-3 1,2 3 0,0-3 1,-2 1-1,0-1 0,-1 2 0,-2-1 0,1 1 1,0-2-1,-1 1 0,3-1 0,-1 0 0,-1 1 1,1-1-1,1 0 0,-3 1 0,1-1 0,-1 0 0,1 0 0,1 1 0,0-1 0,1 2 0,-2 0 0,1-1 0,-1 2 1,-1 0-1,-3-1 1,1 0 0,-5-1-1,0 3 1,2-3 0,-3 2 0,2 0 0,1 0 0,-2-1-1,3 2 1,-1 0-1,0-1 0,-1 0 0,0 1 1,-2-1-1,-1 2 0,-2 0 1,0 1-1,1 0 1,-4 1 0,1 0-1,-1 1 0,0 1 0,-1 1-2,0 1 1,0 0-1,0 4 1,-1-1 0,0 2 0,1 3 0,0-2 0,2 1 1,1 1 0,1-2 1,1 0-1,-1 0 0,1-1 1,0 1-1,-2-1 1,-1 2-1,-1-2 1,-2 1 0,-1-1 0,-2 0-1,-1-1 1,-2-1 0,-1 3-1,-1-5 2,-2 2-1,0-1 1,-1 0 0,0-4-1,-2 3 0,1-1 0,-3-1-1,1 0 1,0 0-2,-3 0 1,0 0 0,-1 0 0,-2-3 0,1 1 1,-2-3-1,1 0 1,-2 0 0,1-3-1,-1-1 1,-1 2-1,-1-3 1,-1 0 0,-1-2 0,-1 2 1,1-2 0,-1-1 0,4 0 0,-2-2 0,2 2 0,0 0 0,2-2 0,0 1 0,-1 0-1,0 0 0,-1 1 0,3-1 0,-4 2 0,1-2 0,-1 1 0,1 0-1,-1 0 0,1 0 1,0-1-1,-1 2 0,-1-1 0,1 0 1,0 0-1,-2 0 0,-2 1 1,-1-1-1,-1 0 0,-2 1 1,1 1-1,-4-1 0,1 1 0,-1-2 0,-2 2 0,-2-1 0,-4 1 0,-2-1 0,-6 0 0,-4 0-1,-7 0-4,-4 0-6,-8 2-15,-3-2-32,-6 2-2,-5 0-69,-92-5 129,13-1 0,7-4 0</inkml:trace>
  <inkml:trace contextRef="#ctx0" brushRef="#br0" timeOffset="33162.8968">2233 4543 108,'-6'-1'9,"3"0"2,0 1 2,-2-3 0,0 3-1,3 0-2,-1 0-1,1 0 0,2 0-1,-2 0 0,-1 3-1,0 2-1,1-1 1,-2 4 0,-1 1 0,-1 1-2,0 2 1,-2 2-2,0 0 0,1 1 0,0 3-1,-1 2 0,0 1 0,0 0 0,2 3 0,-3-1-1,2 1 1,-1 0-2,0 0 1,-1-2-1,0 1 0,2-1 0,-2-2-1,2-1 0,0 0 0,0-1-3,2-4-5,-2 1-7,2-5-11,2 0-18,0-4-16,4-1-77,3-11 137,2 0 0,3-3 0</inkml:trace>
  <inkml:trace contextRef="#ctx0" brushRef="#br0" timeOffset="33581.9208">2253 4601 88,'1'3'8,"2"4"1,1 2 0,3 2 2,1 3 0,2 2-2,4 1-1,-1 3-2,2 2 0,-2-1-1,2 1-1,-1 0-1,-2 2-3,1-2 0,1-1-1,0-2-2,-1-1-6,-1-1-13,0-1-18,-4-1-8,0-1-6,-19 2 54,0-3 0</inkml:trace>
  <inkml:trace contextRef="#ctx0" brushRef="#br0" timeOffset="33956.9423">2159 4908 125,'2'-3'14,"2"1"2,3-1 2,3 1 0,3-4-2,2 3-3,3-2-4,2-1-10,2 0-27,4-1-24,-1 1-96,31-3 148,-4 0 0,-5 0 0</inkml:trace>
  <inkml:trace contextRef="#ctx0" brushRef="#br0" timeOffset="34860.994">2914 4185 131,'0'0'7,"0"0"1,0 0 1,0 0 0,0 0-1,0 0-3,-3-1 0,1 0-1,-2 3-2,0 1-1,-3 1 0,2 6-1,0 1 1,0 2-1,-1 4 0,0 2 0,1 3 0,-1 4-1,1 3 1,1 3 0,-1 2 0,0 2-1,2 4 1,0 3 1,1 4 0,0 2 0,1 5 0,0 1 1,0 3 0,0 1 0,0 0 0,-1 0 0,0 0 0,-1-3 0,-1-2-1,-1-3 1,1-3 0,1-5 0,0-2-1,1-6 2,1-4-1,1-4 0,0-5 1,0-4-6,0-5-16,0-3-29,1-3-4,0-7-51,1-29 103,-1 0 0,2-4 0</inkml:trace>
  <inkml:trace contextRef="#ctx0" brushRef="#br0" timeOffset="35328.0207">3247 4546 117,'-1'2'3,"0"0"1,0 3 1,-1 3 1,2 3 1,0 1 0,1 3 1,1 2 0,1 2 0,-1 3 0,2 3-2,0 1 1,0 0-2,0 1 0,-2-3-1,1-2-1,-1-2-7,-1-3-9,0-5-18,1-3-19,-1-2-63,-2-9 113,-1-3 0,0 3 0</inkml:trace>
  <inkml:trace contextRef="#ctx0" brushRef="#br0" timeOffset="36245.0731">3262 4543 109,'3'-2'9,"2"-1"1,3 0 1,2-1 2,3 1-3,2 1-2,0 0-1,-1 2-1,2 0-1,-2 1-1,0 1-2,-2 1 0,-2-1 0,0 2-1,-1 1 0,-1 0 0,0 1 0,0 2 0,-2 2-1,0 1 0,-4 0 0,0 2-1,-3-2-1,-3 1 0,-2 0 0,-2 0 0,-2-2 0,0 2 0,0-4 1,1-2 1,1 1 1,1-2 0,4-3 0,0-1 0,1 1-1,2-2 0,0 0 0,0 0 0,0 0-1,2-2 0,0 2 1,3-3 0,3 0 1,3 0-1,1 0 1,2 0 0,-1 3 0,1-3-2,1 2 1,-1 1 0,1 1 0,-2 0 0,1 1-1,-2 1 1,-1 2 0,2 1 1,-4 0-1,1 3 0,0 2 1,-2 0-1,-2 3 1,-1-1-1,1 2 0,-4 0 0,-1 0 1,-1-2-1,-1 1 0,-1-4 0,-4 0 1,0-1 0,1 0-1,-3-1 1,-2 0-1,1-1 1,-1-2 0,-4 4 0,4-6 1,-2 3 1,0-3 0,1 0 2,0-1-1,-1-1 1,1 0-1,-2-2 0,2 1-1,-1-1 0,-1-1-1,2 2 0,-1-1-1,-1 1 1,2 0 1,-2 0 0,1 1 1,1-1 1,-1 2 0,2-2 0,1 0 0,-1 1-2,3 0-2,1 0-12,-1 1-35,1 0-13,2 3-105,-9-5 164,2 1 0,3-2 0</inkml:trace>
  <inkml:trace contextRef="#ctx0" brushRef="#br0" timeOffset="38472.2005">2757 3734 100,'-3'-1'11,"-1"0"1,-3 0 0,2 0 0,-1 1-2,-1-2-2,-2 1-2,-1 1-1,2 0-3,-6 0-1,1 0 1,-1 1-2,-3-1 1,-1 2-1,-1-1 1,-2 1 1,-2 0 1,1 1-1,-4 1 1,0-1 0,-2 1 1,0 1-1,0 0 1,-2 2-3,1 1 0,0-1-1,-1 3 1,2-1-2,-1 3 0,-2 1 0,2 1 0,-1 2 0,1 2 0,-1 1 0,-1-1 2,-1 4 0,-1-1 0,1 1 0,-2 2 0,-1 0 1,1 0-1,1 5-1,-1 0-1,2 4 0,1 0 0,1 2 0,2 1 0,-2 1 0,3 0 0,0-1 1,2 0 0,1 0 0,3 0 0,0 0 0,0 1 0,0 1 0,2 1-1,-2 3 1,0 1 0,2 1 0,0 4-1,2-1 1,1 3 0,4-1-1,2 1 1,3-1-1,4-2 1,2-1-1,1 1 0,2-1 2,3 0-1,3 0 0,-1 2 2,4-2-1,2 0 1,1 0 1,3-1 0,3-3-1,2-3 1,5 0 1,1-3-1,3 0 0,2-2 1,3-2-1,1-3 2,1 2-4,5-2 1,2 0 0,2 0 0,4 0 0,3-2 0,1-1-1,4 1 0,1 0 2,0-3 0,1-2-2,1 2 0,1-5-1,1 1 1,4-1 0,1-2 0,1 0 0,3-1 0,0-4 2,4-1-1,-1-3 0,4-3 1,-2-2-1,2-2 1,0-4 0,-2-2 1,-1-2 1,-2-3 0,-1-4 0,-3-2 0,-3-2 0,-2-4 0,-2-2 0,-1-3-1,-3-2 1,-4-2 0,-2-5-1,-5-1 0,-5-2 0,-2-3-1,-5-3 0,-4-3-1,-1-2-1,-5-1 0,-1-3-1,-5-1 0,0-3-1,-3-1 0,-3-1 0,-1-3 0,-3 0 1,-3 0-1,-2 0 1,-1-2-1,-3-1 1,-3 1 0,-3-2 0,-1-1 0,-3 0 0,-3 1 0,-4 0 0,-1 1 0,-2 0 0,-3 3 0,0 0 0,-4 3 0,-1 3 0,-1 0 0,-3 3 0,-1 3 1,-2 4-1,-1-2 0,0 3 0,0 5 0,-2-1 0,1 2 1,-1 1-1,0 5 0,-1 0 0,-1 3 1,-1 5-2,-1 1 1,0 5 0,-2 4-1,2 3 0,-2 4 0,2 4 0,0 0 0,1 4 0,0 2 0,2 1 1,1 4-1,3-2 1,2 1-1,2 1 1,1 1-1,3 0-7,1 1-17,2 1-40,2 0-1,2 0-112,4 8 178,4-1 0,6-2 0</inkml:trace>
  <inkml:trace contextRef="#ctx0" brushRef="#br0" timeOffset="39423.2549">1994 7795 146,'0'0'1,"0"0"1,0 5 0,0 2 1,0 7 1,-1 5 1,1 6-1,-1 2 1,0 5-1,1 1 1,0 0-1,0 2-1,0-2 0,2-1-5,0-3-6,1-4-22,3-1-18,-1-3-55,-1 4 103,0-7 0,1-3 0</inkml:trace>
  <inkml:trace contextRef="#ctx0" brushRef="#br0" timeOffset="40068.2918">1971 7798 114,'1'1'6,"5"0"0,2 1 2,3-1 0,1-1-2,5 1 0,-1 2-3,1-2 1,-1 4-1,1 3-2,-2 3-1,-1 3-3,-3 2-1,-4 4 0,-1 0-2,-4 2 0,-4 3 0,-5 0 1,-1-2 0,-4 0 3,-2-3 1,0-2 1,-1-1 0,2-2 2,2-5-1,1-3 0,2 0 1,3-4 0,3-1 1,1-1 0,2-1 0,4-3 0,2 1 0,3-1 0,4-1-1,-1 3 0,3-2-1,0 3 0,2 2 0,0 2 0,-1 1 0,-1 4 0,-1 0 0,1 4 0,-3 0 0,0 1 0,-1 2 2,-5-1 1,-1 0 1,-3-1 1,-4-1 2,-3-2 0,-3 2 2,-4-4 0,-4 1-1,-1-5 0,-5 2-2,0-2 0,-2-3-2,-1 0-2,1-2-2,-1 0-6,0-2-13,3 0-30,3 0-9,2-1-73,-3-7 130,7 2 0,1-1 0</inkml:trace>
  <inkml:trace contextRef="#ctx0" brushRef="#br0" timeOffset="40680.3268">2642 7490 61,'-1'13'9,"0"4"0,-2 4 1,1 8 2,-2 3-2,0 6-1,-3 7-1,0 5 0,-1 5 0,-1 4 0,-1 3 0,-1 5 0,-2 0 2,-1 2-1,-3 0-1,1 1-1,-4-2 0,1-3-1,-2-1-1,1-6 0,0-2-3,2-7 0,1-4-6,4-8-13,1-5-28,5-8-6,1-5-61,6-18 112,1-4 0,3-8 0</inkml:trace>
  <inkml:trace contextRef="#ctx0" brushRef="#br0" timeOffset="41350.3651">2804 8456 153,'0'-7'9,"2"-3"0,1-1 2,-1-2 1,2-1-2,1-2 1,0 0 0,-1-4-3,0 0-2,0-3-2,0-1 0,0-4-2,-1 0 0,0-1-2,1 0 0,0-3 0,1 4 0,-1 1 0,3 1 0,-1 3 0,-1 2-1,0 3 1,0 2-1,1 3-1,-3 3 0,0 1-1,0 4-1,-1 0 0,-1 3-1,1 0 1,-2 2 0,2 1 1,0 3 0,3 3 2,2 2 0,0 3 1,0 5 0,1 2 0,2 1 1,0 5-1,-1-1 0,3 2 1,0-1-2,2 2 1,0-2 0,3 0 0,0 0 0,2-1 1,-1-3-1,-1 1 0,-1-5-3,-2 1-8,-3-3-13,-2-3-26,-6 1-1,-3-4-26,-12 0 77,0-1 0</inkml:trace>
  <inkml:trace contextRef="#ctx0" brushRef="#br0" timeOffset="41596.3792">2903 8279 152,'7'-3'9,"4"1"1,5-2 0,2-1-2,2 1-9,5-1-22,4 0-25,-1-1-69,17-6 117,-7 1 0,-3 0 0</inkml:trace>
  <inkml:trace contextRef="#ctx0" brushRef="#br0" timeOffset="42904.454">3009 7446 87,'-8'-2'9,"-2"-5"1,-3 2-1,1-2 1,-3-1 0,0-1-3,-1 1-1,0-1-1,-2 1-2,-2-1 0,0 1 0,-6 0 1,-2 0 1,-3 3-1,-2-3 2,-4 2 1,-5 2 0,0 0-1,-7-1 0,0 3-2,-3 0-1,-2 2-1,-2 1-1,0 4-1,1-1-1,-1 4 1,1 2 2,0 1 0,1 5-1,1 1 1,-2 3-1,2 2 0,-1 3-1,3 3 0,-2 1-2,2 4 0,3 3 0,0 0 0,0 3 0,4 3 0,0 3 1,1 4 0,4 1 2,3 5 1,2 3-1,4 1 1,3 3 0,4-1 0,2 1 0,6 1 0,1-3-1,6 1-1,2-2 1,4 0 0,3-2-1,4 0 1,4-4-1,3 2 0,3-5 0,6 0 0,4-3 0,3-2 0,5 1 2,3-2-3,4 0 3,4-1 0,0-2-1,3 0 0,0-3 1,3-2-2,2-4 1,3-3-1,5-2 1,3-3-1,3-3 1,1-1 1,4-3-1,2-2 1,-1-1-1,1-2 0,2-3 1,-2-3 0,1-3 0,-1-2 0,-2-3 1,1-3 2,-7-4 1,-1-4 0,-5-1 0,-4-5-1,-2-3 0,-1-3 0,-3-6-2,-2-1 0,1-5-1,-5-4-1,2-4 1,-5-4-1,-2-1 0,-4-5 0,-3 1 0,-4-1-1,-4-1 1,-2 2 0,-4 0 0,-2 2-1,-2-1 1,-3 2 0,-2-1-1,-3 1 0,-1 0 0,-2 2 0,-2-1 0,-1 3-1,-2 2 1,-1 0 0,-2 5 0,-2 1 0,-2 0 0,-1 4 0,-2 0 0,-1 1 0,0 2 0,-3-1 1,0 1 0,-1 1 1,-1 1-1,-1 0 2,-2 0-1,-1 0 0,-1 1 0,-1 1 1,-3 1 0,-2-2-1,-5 3 0,-1-3-1,-3 4-1,-3-1-6,-3 2-9,-5 0-45,-3 2-8,-6 6-124,-77 18 192,5 2 0,2 9 0</inkml:trace>
  <inkml:trace contextRef="#ctx0" brushRef="#br0" timeOffset="45823.621">4253 4805 76,'1'-1'3,"1"1"0,2-1-1,-2 1 0,0 0-1,1 0-2,-1 0 0,-2 0 0,0 0 0,1 2 0,1 0 1,0 2 0,1 1 0,1 0 0,-1 0 0,1 1 0,-2 0 0,6 1 0,-2-2-1,2 3 0,-1-3 1,5 3-1,-4-3 1,3 3-1,-2-6 2,0 4-1,-2-3 1,1 0 0,-2-2 0,2 0 1,-1-2 0,3 1 0,-1-3 1,3-2 1,-1 0 0,1-2 1,1-1 1,2-1 1,0-3 0,3 0 0,0-3 0,2-3 1,1 0-1,-1-3 1,2-3-1,2-1 1,2-1-1,-1-1 0,3 0-1,-2 0 0,3-1 0,0 1-1,1 1-1,0 1-1,-1 1 0,1 1-1,-2 2 0,-1 2-1,-3 5-1,-1-1 0,-4 5-4,-3 3-6,-5 2-21,1 2-22,-5 3-77,-8 22 130,-1-2 0,-5 4 0</inkml:trace>
  <inkml:trace contextRef="#ctx0" brushRef="#br0" timeOffset="47533.7188">3292 8693 46,'5'2'2,"-1"0"-1,2 3 1,-2-2-1,4 2 0,-4 0-1,5 2 1,-2-1 0,-1 2-1,1-3 1,0 3 0,1-1 0,-3-2-1,1 4 1,-1-4 0,1 5 0,-2-6-1,-1 4 1,0-4 0,0 1-1,1 0 1,0-1 0,0-1 1,2 0 0,1 0 1,-2-3 1,3 0 0,1-2 1,0-1 2,0-1-1,3-3 1,-2-1 0,3-2-1,0-2 1,0-1-2,3-4 1,1-2 0,3-3-1,3 0 2,3-2 0,1-5 1,6 0 1,2-2-1,3-3 0,0 1-1,3-2 1,-1 1-1,0 2-1,-2 1 0,0 2 0,-3 3 0,-3 1 0,-1 4 1,-2 1 0,-2 3-1,-3 3-1,-3 1 0,-4 5-2,-3 2-4,-4 1-9,-1 2-22,-2 2-27,-1 1 0,0 4-59,-19 7 118,-1 0 0,-7 0 0</inkml:trace>
  <inkml:trace contextRef="#ctx0" brushRef="#br0" timeOffset="54574.1215">3472 4373 53,'0'0'4,"0"0"0,-1-2 0,1-1-1,-1 1 0,1 0 0,-2-2-1,0 3 1,-2-2-1,0 0 0,-2 0 0,3 1-1,-5-1 0,2 3 0,0-3-1,-1 0 0,-1 3 1,1-2-1,1 2 0,-2-2 0,-1 2 1,2-1-1,-1 1 1,0-1 0,-1 1 1,3-1-1,-3 1 1,3-1 1,-3 1-1,4-1 2,-3 1-1,3 0 0,0 0 0,-1 0 0,-1 0 0,3 1-1,-3 0 0,2 1 0,-3 1 0,3-2-1,-3 3 1,3-1-1,-3 1 0,2 0 0,-2 0 0,2 0-1,-2 3 1,1-2 0,-1 1-1,1-1 0,-2 2 1,3-2-1,-3 1 0,4-3 0,-3 4 0,3-2 0,-2 0 0,2-1-1,-2 2 1,2 1 1,-5 2 0,3-2-2,0 4 3,0-3-1,-2 1 0,2 3 0,-1-2 0,0 1-2,-1 0 1,1 0 1,0 1-1,3 0-1,-1-1 1,0 0 0,3 1 0,1-2 0,1 1 0,0 0 0,0-1 0,1 1 0,0-1 0,0 2 1,0-1-1,0 1 1,0 1 0,0 2-1,0-1 1,-1 1 0,1 0-1,0 1 0,1-1 0,-1-1 0,1-1-1,0-1 1,0 0 0,0-1 0,0 0 0,0 0-1,0 0 1,1-1 0,1 1 0,1 0 0,-1 0 1,1 1-3,2 0 1,0 0 1,0 0 0,2-2-2,0 0 1,-2 2 0,2-3 0,1 1 1,-2-3 0,1 1-1,0 1 0,-1-4 1,0 3 0,0-1 0,1 0 0,-4 0 0,4 0 0,-3-2 0,2 3 0,-1-3 0,3 2 0,-2-2 0,2 2 1,1-2-1,0 3 0,-1-3 0,2 3 0,-4-4 0,1 2 0,1 0 1,1 0-1,-1 0 1,1 0-1,0 0 0,-1 0 0,0-1 1,-1-2-1,3 1 0,-5-1 0,3-1 0,1 2 0,-1-3 0,0 2 0,5 1 1,-4-3-1,2 1 1,0 0-1,0-2 0,2 3 1,0-3-1,-1 1 1,0 0-1,0 0 1,1 0-1,-3 0 1,2-1-1,-2 1 0,0 0 1,2-1-1,-3 1 1,1-1-1,0 0 1,-1 0 0,2-1 0,-1 0 0,2 0 0,2-1 0,2-1 0,0 0 0,0-1 1,0-1-1,0 1 2,-2-2 0,-1-1 1,-1 2 0,-3-3 0,0 3 0,-3-1 0,2-2 0,-4 3-1,4-1 0,-4 1-1,2-3 0,-2 3 0,2-1 0,-2 0-1,3-1 0,-2-2 0,2-1 0,0 2 0,-2-1 0,1 1 0,-2 1 0,0-3 1,1 5-1,1-4 1,-4 2 0,2-1 1,-2 3 1,0-4 0,-1 4 0,2-4 1,-4 4-1,1-5 1,0 2-1,-1-1-1,0-2-1,0-2 0,0 3-1,1-1 0,-1-2 0,1 1 0,0-2 0,0 1 0,-1 0 0,1-1 0,-1 2 1,0-2-1,-1 1 0,0-1 0,-1-3 0,-1 3 0,1-1 1,-1 0-1,0-2 0,-1 1 0,0 0 0,1-1 0,-2 2 0,0-1 0,-1 0 0,2 3-1,-2-1 1,0 1-1,1 0 0,-1 1 1,1 1-1,0 1 0,2 2 1,-2-1-1,1 1 0,-2 0 0,2 1 1,-3-4-1,1 2 0,1 1 0,-2 0 0,-2-2 0,4 3 0,-2 0 0,0-1 1,-1-1-1,3 3 0,-3-3 0,2 2 0,-4-3 1,6 5-1,-5-4 0,4 3 1,-2-1 0,0 1 1,0-2-1,-1 2 1,1 0 1,-3-2-1,1 3 0,0-1-1,-1 1 1,-2-2-1,5 2-1,-5-2 1,4 2-1,1 2 0,0-2 0,-2-1 0,1 3-1,2-1 1,-4-1 0,3 2-1,-4 0 1,3-1 0,-4 0 0,4 1 0,-3 0 0,2 0 0,-1 1 0,2 0-1,-3-1 1,3 1 0,-2-1 0,1 3 0,-1-4-1,2 2 1,0 0 0,-1-1 0,2 1 0,0-2-1,2 1 1,-3 1-1,3 2 0,0-3 0,1 3 0,0-3-1,2 3 0,1-1 0,-1 1 0,-1 0 0,1 0 0,0 0 0,-4 2 1,3 0 0,-1-1 0,-1 1 1,-1 3 0,3-5 0,-3 4 0,2-2 0,1 0 1,-2-1-1,2 1 1,0-2-1,1 1 1,-3 0 0,3 0 0,-1-1-1,2 0 1,-1 3-1,0-3 0,0 0-1,0 0 1,0 0-1,-1 3 0,1-2-2,0 0-5,1 1-6,-3 2-11,2 0-20,0-1-14,-2 3-74,2 7 133,3-3 0,-1-2 0</inkml:trace>
  <inkml:trace contextRef="#ctx0" brushRef="#br0" timeOffset="61051.492">2172 4328 72,'0'0'2,"1"0"0,1 0 0,0-1 1,0 1-2,0 0 0,-2 0-1,0 0 1,0 0 0,0 0 0,0 0 1,-2 1 0,0-1 0,-3 2 1,0-2-1,1 1 1,-2 0 1,1-1-1,0 1 0,0 0 0,-2-1 0,3 1 0,-1-1-1,0 2 1,1-2 0,-4 0-1,3 0 1,-2 1-1,1 0 1,-1-1-1,1 3 0,-2-3 0,2 0-1,0 3 1,1-1-1,-2-1-1,4 2 1,-2-1-1,1 2 0,-2-1 0,0 3 0,-1-4 0,0 4 0,0-1 1,0 1-1,-1 0 0,1-1 0,-1 2 0,1-2 1,2 1-1,-4 2 0,2-1 0,0-1 0,0 2 1,-4 1-1,3 2 2,-3-3 0,-3 4 0,0 0 0,-2-1 0,1 0 0,-1 0 0,0-1 0,2 1-3,2-2 0,0 0 0,4 1 0,1-1 0,1 1-1,0 0 1,2 1 0,0 0 0,2 1 1,0 0-1,0 2 1,0 1 0,2 3 0,-1 0 0,1 1 0,0 0 0,1 1 0,-1 0-1,2-3 1,-2 1 0,1 0 0,-1-4 0,-1 1 0,1-1 0,-1-2 0,1 1-1,0-1 1,0 1 0,0-1 0,1 1 0,0-1 0,0 1 0,2-1 1,-1 2-1,2-2 0,0 1-1,2-1 1,-2 0 0,2-1 0,0 0-3,1 0 1,4-1 0,-1 1-1,1-2 3,0 0-3,-2 1 0,2-1 1,-2-3 1,2 1 0,-1 0 1,2 0-1,-2-2-1,4 2 1,0-2 1,0 0 0,-1 0 0,-1 0 0,1 0 1,-2 1-1,1-1 0,0 1 1,-1 1-1,1-1 1,1 0-1,0-1 1,-1 2-1,1-2 0,1-1 1,-3 1-1,3-2 1,-3 2-1,1-3 0,1 1 0,-2 0 0,1-2 0,0 3 0,-1-4 0,2 3 0,1-3 1,0 1-1,-1-1 0,2 2 1,-1-4-1,1 2 0,-1 0 1,0-1-1,-2 1 1,1-3 0,-3 3 0,2-2 0,-2-1-1,0 1 2,-1-2-2,2-1 0,2 3 0,-2-4-1,4 0 1,-1 1-1,3-2 3,-3 1-3,3-1 3,-4 0 0,1 0 0,-1-1 0,-5 2 2,1-2 0,-3 1 0,1 0 1,-2 1-1,2-3 2,0 2-1,0-3 0,-1 0 0,1-2-1,0 1 1,-1-2-1,-1 1 1,0 0-1,-2-2 0,1 1-1,0-1 1,0 0-1,0-2 0,-2 2-1,2-2 1,-1 1-1,1 1 1,-1-1 0,0 1 0,-2 1 0,1 1 1,0 0 0,-2 0 0,0 0 0,-3 0-1,2 0 1,-1 0-1,-1-3 0,0 0-1,0 1-1,0-3 0,0 0-1,1 0 0,-1 2 0,0-1 0,-1 0 0,1 2 1,1 2-1,0-2 1,1 4-1,0 1 1,-1-3 0,0 4 0,-1-2 0,0 0 0,0 2 0,0-2 0,-3 0-1,0 1 1,0-1-1,0 2 1,-1-2-1,1 2 1,0-1 0,1 2-1,-1 0 1,2 0 0,-4-2 0,4 3-1,-2-1 1,2 0 0,-3 0-1,3 2 1,-2-2-1,0-1 1,0 1 0,1 1-1,-1-1 0,-2-1 2,1 1 0,0 1-2,0-1 1,-5 0-1,3 1 2,-1 0-1,-2 0 0,2 1-1,1-1-1,0 2 3,2 1-3,-1-1 1,4 0-1,-2 4 1,0-3 0,1 1 0,-1 0 0,0 1-1,0-1 2,1 1-1,-2 0 0,2 1 1,0 0-1,-3-2 0,2 2-1,1 0 1,0 0-1,-2 0 0,3 0 0,-4 2-2,2-2 0,0 2-3,1 0-3,-3 1-5,4-2-8,-3 3-19,1 1-21,1-1-89,-2 6 151,-1 0 0,4-2 0</inkml:trace>
  <inkml:trace contextRef="#ctx0" brushRef="#br0" timeOffset="62179.5565">2177 4096 76,'1'-3'7,"0"2"0,1-4 0,-1 3 1,0 0-3,0 0-2,1 0-1,-2 2-1,0 0-1,0 0 0,0 0 0,0 0-1,0 0 0,1 1 1,1 0 0,-1 0 1,1 0-1,1 3 0,-1-3 0,-1 2 1,4 1-1,-1 0 0,-2 0-1,2 0 2,2 3-1,-2 0 0,1 2 0,0-4 0,1 3 1,-3-1-1,0-1 1,0-2-1,1 2 0,-2-4 1,2 1-1,1 1 1,-4-1 0,3-1 0,0 1 1,-2-2 1,0 0 0,1 0 0,-3-1 1,0 0 0,0 0-1,0 0 1,1 0-2,0 0 0,1 0 0,0 0-2,0 1 2,-2-1-1,0 0 1,0 0 2,0 0 0,0 0 1,2-2 1,2 1 1,-2-1 1,2 0 0,-1-3 0,-1 1 1,2-4-1,0 0 0,0-4 0,0 1-1,2-4 0,1 0 0,-2-3-1,3 0-1,1-2 2,1-1-1,-1 2-1,3 1 1,-3 0 0,0 1-1,-1 1 0,1 3-4,-2 1 0,-2 2-9,3 3-17,-2 0-37,2 0-3,-1 1-91,11-14 156,-4 0 0,1-1 0</inkml:trace>
  <inkml:trace contextRef="#ctx0" brushRef="#br0" timeOffset="72390.1405">2147 4100 99,'0'0'14,"1"0"-2,1-1 0,0 0-2,0-1-1,-1 2-1,-1 0-1,0 0 0,0 0-2,0 0-1,0 0 1,0 0-2,0 0 1,0 0-2,0 0 0,0 0-2,0 0-1,0 0 0,0 0 0,0 0-1,0 0 1,0 0-1,0 0 1,0 0 1,2 0 0,0 3 0,0-2 0,1 4 0,0-2 0,1 1 0,-2 1-1,2 2 1,-1-3 0,2 2 0,-3-2 0,2 1 0,0-2 0,0 2 0,3-3 1,-2 1-1,0 0 0,1 1 0,-2-1 1,-2-3-1,0 1 0,0 0 0,-1 2 0,1-1 0,1 0 1,0 1-1,-1-3 0,1 2 0,0-1 0,1 0 0,-1 0 0,1 1 1,-1-2-1,-1 1 0,0 0 0,0 0 0,0 0 1,0-1-1,0 0 0,0 0 0,0 0 0,0 0 0,1 3 0,-1-3 0,0 0 0,0 0 0,1 0 0,-3 0 0,2 0 1,0 0-1,0 0 1,-1 0-1,1 0 1,0 0 0,0-3-1,0 2 1,2-2-1,0 0 0,-2 1 1,1-3-1,2 1 1,-2-1 0,2-3 1,-1-1 0,1-2 0,1-4 0,0-1 0,1 0 1,1-7-1,0 2 0,3-5-2,1 1-1,2-4 1,3-3 0,2-3-1,2 1 1,1-2 1,2-2-1,-1 2 3,-1-2 0,1 2 1,-1 2 1,-1 0-1,-4 2 1,2 3 0,-2 2-1,-2 4 0,-2 4-1,-1 2-1,-3 6-1,-2 1-1,-1 5-4,-2 1-15,1 4-38,-1-1 0,1 4-71,-15 8 128,-2-2 0,-2 0 0</inkml:trace>
  <inkml:trace contextRef="#ctx0" brushRef="#br0" timeOffset="75769.3338">2923 4028 76,'-2'-1'6,"-2"-2"1,0 0 2,0 2 0,0-1-1,1 0 0,1 0-2,-1 1-1,3 1-1,0 0-1,0 0-1,0 0-1,-3 3-1,1-1-1,0 1 1,-1 3 0,0 0-1,3 3 0,0-1 0,-1 5 0,0 3 0,0 1-1,1 4 1,-1 5-1,0 4 1,0 1 0,0 3 0,-1 2 1,1 3 0,0-2 0,0 1 0,0 1 0,0-3 0,-2 2 0,1-3 0,-1-1 0,-1-2 1,0 0 1,1 0 0,0-2 0,0 0 1,1-2 0,1-1 0,0-1 0,1-3-1,1-3-1,-1-3-1,1-2-11,1-2-19,0-4-13,0 0-25,3-4 68,0-2 0</inkml:trace>
  <inkml:trace contextRef="#ctx0" brushRef="#br0" timeOffset="77863.4536">3452 4293 78,'-1'-2'7,"-1"-1"-1,-3 0-1,0 0-1,1 0-1,-1-1-1,1 1 0,-3-2-1,1 2-1,0-1 1,1 1-1,-2-1 0,3 1 1,-5-1 0,4 1 0,-1-2 0,2 5 0,-4-5 1,5 3-1,-6 0 0,4 1-1,-2 1 0,-1 1-1,-1 1 0,1 1 0,0 1-1,-2-1 1,3 1-1,0 1 1,-1 2 0,0-1 1,0 2 0,1-1 0,0 0 0,-1 1 0,3 1 1,-2-1 0,0 0-1,2 1 1,-3-1 0,2 2 0,0-1 0,-1 1 0,2 0 0,0 1-1,0 0 1,-1 1 0,2 0-1,-3 2 0,-1 1 0,2-1 0,-2 1-1,2-1 1,-1 3 0,-1-1 1,2 0 0,-2 0 1,1 0-1,-2 0 1,0-1-1,2 1 0,-3-2 1,4 1-1,0 0 0,1 2-1,2 0 1,2 0-1,-1 0 1,2 0-1,0 0 0,1-2 0,0 2-1,1-3 1,0 1 0,2-1-2,1-2 2,1 2-1,2-1-1,1-1 1,0 1 0,2-2 0,0 1 0,-2 0 1,2-2-1,-3 1 1,1-1 1,-3-2-1,2 1 0,0 0 1,0-1-1,3 0 0,-2 0 1,2 0-1,0-1 0,0 2 0,2-2 1,0 2-1,-1 1 0,2 0 0,-2 1 0,1 0 0,0-2 0,1 3 0,0-3 0,-2-1 0,1 0 0,-1-2 0,-2-1 0,3-2 0,-3 0 1,2-2-1,-1-1 0,0 0 0,1-1 0,-1 1 0,-1-1 0,3 1 1,-3 0-1,1 0 0,2 1 0,-3-1 0,3 1 0,-2-1 0,-1 0 0,3 0 1,-3 0-1,0 0 1,-1 0 0,1-2 1,-3 0 0,4-1 1,-3 0-1,2-1 1,0-1-1,0-2-1,1 2 0,0-3 0,2 1-1,-1-2 1,2 1 0,-2-1-1,3 2 1,-4-3 1,0 3-1,-1-1 1,-1-2 0,-1 1-1,0-1 0,1 0 0,0-1 0,0-2 0,0 1-1,0 0 1,0 0-1,2-1 1,-3 2 0,1-2 0,1-1 1,-3 2-1,0-2 1,-2 1 0,1-1 0,-1 0 1,-2-2-1,0 0 0,-2-2 1,0 0 0,-1-2-1,0-1 1,-1 1 0,0 2-1,0-2 1,-1 2-1,0-1 1,-1 2-1,1 1 0,-2-1 1,1 1 0,1-2 0,-2 2 0,1-1 0,-1 1 0,0 2 1,0-1-1,-1 1 1,0 0 0,0 1 1,1 1-1,-1-1 1,-1 2 0,-1 1 0,0 0 0,-2 0 0,1 0-1,-3 1 0,0 0-1,0 1 0,-3-2 0,1 0-1,-3 0 0,0-1 0,-2 1 0,-1 0 0,-1-2-1,-1 3 0,-1 0-1,1-2-2,-2 3-2,-1 2-3,-1-2-6,0 4-12,-1 4-36,-3 1-2,-3 5-68,-44 16 131,5-1 0,-1 1 0</inkml:trace>
  <inkml:trace contextRef="#ctx0" brushRef="#br0" timeOffset="85878.912">3390 8598 103,'0'0'4,"0"0"0,0 0 0,0 0 1,0 0-3,0 0 0,0 0-1,0 0 1,-1 2-2,1 1 1,1 1 0,1 4 0,1 0 0,2 1-1,1 2 1,0-2-1,1 0 1,-1 3-1,0-4 1,-1 1 0,3-3 0,-1 0 0,1-2 0,1 0 1,2-2-1,-2-2 1,1-2 1,1-1 2,1-2-1,-1-2 2,2-3 1,1-2 0,2-3 1,0-1-1,4-4 0,3-3 0,4-2-1,3-4-1,4-2-2,3-4 0,3 0 0,3 1-1,0-2 0,4 1-1,-2-1-1,3 3 1,-1-1-1,3 2 2,0-2-1,0 4 2,1 0 1,0 1-1,-5 2 2,0 2-1,-4 4 0,-5 3-2,-4 3-14,-3 4-41,-7 4-4,-3 4-79,-14-3 136,-4 3 0,-10-5 0</inkml:trace>
  <inkml:trace contextRef="#ctx0" brushRef="#br0" timeOffset="89316.1086">2916 7775 82,'1'3'12,"-1"-3"1,0 0-2,0 0-1,-2-3-3,0 2-1,0 0-2,0-1-2,0 0-1,-1 1 0,2 1-1,-1 0-1,-3-2 1,1 1-1,2 1 1,0 0-1,-2 0 0,2 0 1,0 0-1,-1 0 1,1 1 0,0 1 0,0-2 0,-1 1 0,1 1 1,-2 0 0,2-1 0,-2 2 0,0-2-1,-1 2 1,1-2 0,-3 0-1,4 0-1,-1 0 1,1 1-1,-1 1 0,2-3-1,-2 5 1,-1-3-1,1 3 1,-2 1 1,-1 3-1,2 1 0,-2 1 0,1 0 1,2 1-1,-1 0 1,0 0-1,1-2 1,0 2 0,0-4 0,-2 1 0,3-2-1,-1 2 1,0-4 0,1 4 0,0-1-1,0 2 1,1-1 0,0 1 0,1 2 0,-2-2 1,2 3-1,-1-2 1,1 2-1,-1 0 1,-1-1-1,1 0 1,0-1-1,1 1 0,0-2 1,1 0-1,-1 0 1,0-1-1,0 0 0,1 1 1,0-2-1,0-1 1,0 2-1,0 1 1,0-1-1,0-1-1,1 4 1,-1-3 0,1 2 0,0-1 0,-1 1-1,1 0 1,1 0 0,0 1 1,1 2-1,0-5 0,0 4 0,2-4 0,-2 1 1,1-2-1,0 1 1,0-2-1,-1 1 0,1-2 0,3 3 1,-4-3-1,1 2 0,0 1 0,-1 0 0,0 1 0,0 0 0,0 1 0,-1-2 0,1 5-1,1-7 2,1 6-1,-1-8 0,0 4 0,-1-5 0,2 4 0,-2-3 0,3 1 0,-4-1 0,3 3 0,-2-3 0,2 1 1,-2-1-1,2 1 0,0-1 0,1 1 0,-3-2 1,3 1-1,-2-1 0,2-1 1,-2-1-1,3 3 1,-3-2-1,2 0 1,-2 0-1,3 0 0,-1-2 1,0 3-1,-1-1 0,2 0 1,0-1-1,2 0 0,-2 0 0,1 1 0,0-1 0,1 0 0,0 0 0,-1-1 0,2 1 0,-3-2 1,1 0-1,-3 0 0,6 0-1,-3 0 0,2 0 0,1-3 0,1 1 0,1-1 1,0 0-1,0 0 0,-1-1 2,-1-2-1,0 1 1,1-2 0,-4 0 0,3-1 0,-1-1 0,-1 2 0,0-1 1,1-2 0,-1 1 0,0-1 2,0 0 0,0-1 0,-2-1 1,2-1 0,-2-1 0,1-1 0,-1 3 0,-2-5-1,2 4 0,-2 0-1,-1 0 1,0 2-1,0-2 0,-1 4 0,0-3 0,-1 0 0,0 0 1,1 0-2,-1 1 1,-1-1-1,1 2 0,-1-1 0,0 0-1,0 2 1,-1-2-1,0 4 1,0-1 0,-1-2 0,0 2 0,0 1 0,-1-3 0,-3 1 1,2 0-1,-1 0 1,-1-2-1,0-1 0,2 1 0,-2-1 0,0-1 0,0-1 0,1 1 0,0-1 0,-1-2-1,0 2 0,1-1-1,-3 1 1,1-1-1,2-1-1,-2 2 1,1-2 0,-2 0 0,1-1 0,0 0 0,0 0 0,0-2 0,-2 1 0,3 1 1,-2-1-1,0 3 1,1 1-1,-1-1 0,0 2 1,1 1-1,0 1 1,-1 1 0,2-2 0,-1 3 0,1 1 0,1 0 0,-1-1 1,-2 2-1,0-2 0,0 0 0,-2 2 0,-2-2-1,1 2 1,0 0-1,-2 0 0,2 1-1,2 3 0,-2-1 1,1 1-1,0 2 0,3-1 0,-6 0-1,4 1 1,1 1-1,-1 0 1,-1 0-1,2 1 1,2 0-1,-3 0-1,3 1 0,-1 1-2,1-2-3,-2 3-3,4-1-7,-4 3-12,3-2-24,0 2-4,2-2-35,-3 12 93,0-1 0</inkml:trace>
  <inkml:trace contextRef="#ctx0" brushRef="#br0" timeOffset="97412.5717">4890 4766 52,'4'0'2,"5"0"1,2 0 0,3 0 1,5 5 0,0-1 0,2 4 0,1 1 1,0 6 0,-4 1 0,1 2 1,-3 3 0,-1 6 2,-2 2 0,-1 3 1,-4 6-1,-1 1 0,-3 5-1,-1 5 0,-3 2 0,-4 5-2,0 3-1,-1 4 0,0 0-1,-1 4-1,0-1 2,1-3-3,3 1 1,2-5-2,2-3 1,6-3 0,2-5 0,4-4 0,3-4 1,2-5 0,2-6 0,0-2 1,2-6 0,-2-4 0,0-2 0,-3-6 0,-3 1 0,-3-4-1,-2 2 0,-4 0-1,-4 2 1,-3 2-1,-2 6-1,-6 2 0,-5 7 0,-3 4-1,-6 4 0,-2 5-1,-3 9-1,-1 4 1,-2 6-1,2 5 1,0 10-1,2 5 1,3 4 0,0 9 1,2 4 1,3 4-1,0 7 1,2 0 0,4 2-1,1 4 1,3 1 1,2-2-1,4 4 0,1-3 1,3 0 0,1-1 0,0-1 2,1-1-1,-1-6 1,-2-1 0,-1-7 2,-2-4 0,-3-4 1,-1-6 1,-5-6 1,-1-6 0,-4-6 1,-2-6 1,-4-8 0,-2-5-1,-4-9 0,-1-5-1,-3-10-2,-2-4-3,-3-5-6,-1-7-18,-2-5-42,-1-4-2,0-6-103,-21-34 168,7-5 0,12 1 0</inkml:trace>
  <inkml:trace contextRef="#ctx0" brushRef="#br0" timeOffset="98317.6235">5633 6875 104,'0'0'10,"-3"-2"2,2-1 2,-1 1 1,-1-2 0,0 1-2,-2 1-1,-2-1-1,-2 1-3,0 1 0,-1 1-3,-3 1-1,4 2-1,-1 0-1,0 0-1,2 2 0,1 1 0,1 2-1,1 2-1,0 1 1,1 2 0,1 0 0,1 3 0,1-1-1,1 2 1,1-1 0,2 1 1,1-2-1,2 0 1,-1-1 0,2-1 1,1-3 0,4-1 0,-1-2 2,1 0-1,2-4 0,-1 2 0,1-4-2,0-1-6,0-2-10,-3-2-24,2-3-17,2-1-89,8-14 145,-2 1 0,-1 1 0</inkml:trace>
  <inkml:trace contextRef="#ctx0" brushRef="#br0" timeOffset="98721.6466">5807 6929 111,'0'2'3,"1"3"2,0 2-1,0 3 1,4-2-1,0 3 0,0-2 1,2-1 0,2-1 1,0 0 1,1-2 0,-1-3 2,1-1 1,0-3 1,-2-2 0,2-2 1,-2-3 0,-1 1 0,-1-4 0,-2-1-1,0 1-1,-3-2-2,-2 0 0,-4 3-2,-1-2-2,-2 4-2,0 0-2,-3 4-3,2 0-4,-1 4-5,3 1-7,-2 3-12,4 1-20,-1 3-10,1 4-59,4 9 120,4-2 0,-1 0 0</inkml:trace>
  <inkml:trace contextRef="#ctx0" brushRef="#br0" timeOffset="99233.6759">5989 6842 158,'0'0'1,"0"0"0,0 0 0,1 2 0,1 0-1,4 4 1,1 1 0,1 2 1,0 1-1,3 2 0,-2-2 0,-2 0 1,0-1 0,-1 0 1,-1-2 1,-1-2 0,-2 0 0,0 0 1,-1-2 0,0-3-1,-3 0-1,0 0-1,-2-3 0,0-1-1,0-3-1,1-3 0,-1-2 0,2-1 1,2-1-1,1-1 1,2 0 1,3 0-1,-1 1 1,3 0 1,1 2 0,3 2 1,-1 0 0,2 2-1,1 0 1,3 3 0,-2 3-1,2 2 0,-2 3-1,0 3-2,-2 4-3,-1 1-7,-2 3-12,-3-2-24,-1 2-9,-3 0-59,8-1 114,-2-4 0,0-2 0</inkml:trace>
  <inkml:trace contextRef="#ctx0" brushRef="#br0" timeOffset="99521.6924">6425 6644 155,'-7'4'3,"-3"1"0,-1 2 0,-1 0 0,-2 5-1,0 1 0,2 2-1,1 1-1,2 1 0,4 0 0,4 0 0,3-3 0,4-2 1,2 0-2,3-4-2,1-3-3,2-5-6,2-4-11,0-4-13,1-5-56,6-28 92,-2 0 0,-4 0 0</inkml:trace>
  <inkml:trace contextRef="#ctx0" brushRef="#br0" timeOffset="99843.7108">6259 6070 122,'-4'0'7,"-5"5"0,0 2 1,1 5 0,3 3-3,-1 4-2,6 5 1,5 2 0,2 4 0,6 4 1,3 2 1,3-2 0,-1 2 0,2 0 1,-1 0 0,0-2 0,0 0-1,-1-2-1,-2 2 0,2-3-2,-5-2-2,1 0-6,-3-4-12,0 1-22,-1-4-13,-2-2-71,-1-6 123,-4-3 0,0-5 0</inkml:trace>
  <inkml:trace contextRef="#ctx0" brushRef="#br0" timeOffset="100062.7233">6606 6592 187,'2'10'4,"1"4"0,1-1-5,0 2-6,0-2-17,0 0-23,0-1-1,1-4-20,-1-8 68,0 0 0</inkml:trace>
  <inkml:trace contextRef="#ctx0" brushRef="#br0" timeOffset="100238.7334">6527 6333 222,'-2'-1'-3,"-2"0"-16,-1-1-28,-2 2-2,3 2-55,-2 5 104,2 0 0,2 1 0</inkml:trace>
  <inkml:trace contextRef="#ctx0" brushRef="#br0" timeOffset="100517.7493">6630 6235 241,'1'2'3,"3"2"-1,0 2 1,1 7 0,1 2-1,1 3 0,2 5 0,1 3 0,0 3-1,2 1 0,-2 1-3,-1-2-5,0-1-12,-1 0-18,-3-1-18,0-3-87,2 4 142,-2-4 0,-1-6 0</inkml:trace>
  <inkml:trace contextRef="#ctx0" brushRef="#br0" timeOffset="100913.772">6700 6500 175,'6'0'11,"-1"3"1,5-3 1,1 0 0,1 0-2,3-3-2,2-3-2,1 1-1,1-1-1,2-3-1,1 2-1,0-3-1,-1 2-1,-1 1 0,-2 0-1,-2 0 1,-3 4-1,-3-1 2,0 4-1,-5 0 1,2 4-1,-4 3 1,0 3 0,-3 0 0,0 5-1,-2 0 0,1 0-1,-1 1 0,2 0 1,0-2-2,2 1 1,2-3-1,1 1-4,1-3-6,3 1-11,1-5-16,1-2-19,-1-3-97,14-17 154,-3-1 0,-2-2 0</inkml:trace>
  <inkml:trace contextRef="#ctx0" brushRef="#br0" timeOffset="101084.7818">6969 6218 165,'-12'-6'-8,"11"9"-14,0 0-21,-1 6-49,4 11 92,2 3 0,0-3 0</inkml:trace>
  <inkml:trace contextRef="#ctx0" brushRef="#br0" timeOffset="101451.8027">7184 6399 132,'-3'7'7,"-2"1"0,2 3 1,0-1 0,0 2 0,1-5 1,4 3-1,2-3-1,1-2 2,4-3 1,1-1 2,2-4 1,0-2 0,-1-2 1,2-3-1,-3-1 1,-1 0-1,-3-3-2,0 0-2,-4 0-1,-3-1-3,-2 3-3,-4-1-3,-1 4-4,-2 2-6,-2 2-10,0 2-24,1 6-20,0 2-127,-4 14 192,2 2 0,3-3 0</inkml:trace>
  <inkml:trace contextRef="#ctx0" brushRef="#br0" timeOffset="101927.83">7360 6295 237,'3'0'4,"-1"0"1,2 0 0,-1 0 0,0 1-4,2 2-1,2 2 0,-1 2 0,1 3 0,1 2 1,0 1-1,2-1 1,-2 2 0,1-2 0,-3-1 2,1-3 0,-3 0 0,-1-3 1,-3-2 0,-2-2 0,-1 1-1,-4-6 0,1-1-1,-1-4-1,1-3-1,1-3 0,2-4 0,0 0 0,2-1 0,2 0-1,3-1 1,1 4 0,2 0 0,4 5 0,1 0 0,0 6 0,2 0 0,2 6-1,-2 0-3,-1 4-10,-1 1-23,2 3-21,-3 1-118,4 10 176,-3-3 0,-3 0 0</inkml:trace>
  <inkml:trace contextRef="#ctx0" brushRef="#br0" timeOffset="102763.8778">7819 6062 247,'-6'1'5,"-1"1"0,-4 3 1,-1 1-1,-2 4-2,-1 3-2,1 1-1,-2 3 1,4 0-2,2 2 1,1-1 0,4-2 0,3 0 1,1-5 0,5-2 0,4-3 1,0-3 0,2-4 0,3-2 1,-1-6-1,1-1 0,-1-4 1,0-1-2,1-2 1,-3 0 1,-1 0-1,-2 3 0,0 2 0,-1 0-2,-4 4 1,1 4-1,-2 1 0,1 1-1,-1 3 0,0 1 0,3 3 0,-1-1 1,3 3 0,1 0 1,2 1-1,2-1 1,2-3 0,0-3 1,3-1-1,0-3 2,2-4-1,0-3 2,-1-6-1,2-2 0,-1-6-1,-1-5 0,-1-5 0,-3-4-2,-2-3-2,-4-6-1,-5-3-1,-7-2 0,-3-3 0,-6-1 0,-5-2 0,-5 1 1,-2-2 1,-1 4 1,-2 4 1,1 3 0,1 6 0,1 5-1,3 7 0,4 4-1,2 7-1,3 6 0,3 5-1,4 8 0,1 3 1,2 7 0,4 4 1,0 8 1,5 4 2,3 8 2,2 5 1,4 6 1,3 4 2,3 5 1,2 3 1,4 2 1,-1 0-1,5 0-1,1-1-1,2-4-1,1-3-1,1-2-9,0-2-33,-2-3-29,0-2-1,-4 0-110,-2 19 177,-8-6 0,-10-9 0</inkml:trace>
  <inkml:trace contextRef="#ctx0" brushRef="#br0" timeOffset="103364.9122">6806 7669 208,'-5'2'5,"3"-2"1,0-1 2,1 1 0,1 0 2,2 0-2,0 0 0,4-1 0,0-2-1,5-1-2,-2-4 0,5-1-1,-6-1 0,2-2 0,-5 0-1,-1 0 0,-4-1 0,-3 3-1,-3-1-1,-3 2-1,-2 2 0,-2 3-1,1 0 0,-3 4-1,2 4 1,-3 1-2,3 4 2,0 4-1,1 3 0,2 4 0,0 1 1,2 3 0,3 1 1,3 0 0,3-1 0,3-2 1,4-2 0,3-3 0,3-2 0,4-6-8,3-2-15,4-4-31,1-3-7,3-6-95,16-18 155,-4-2 0,-7-2 0</inkml:trace>
  <inkml:trace contextRef="#ctx0" brushRef="#br0" timeOffset="103703.9316">7055 7565 171,'7'7'8,"0"2"1,4 4 0,1-1 1,0 2-1,3-1 0,-2 1 1,-1-3 2,1 0 1,-3-6 3,-1 0-1,-1-3 2,-1-5-3,-2-4-1,0-1-2,-2-4-2,-2-5-4,-2-2-2,-1-4-2,-2-2-4,0-1-4,2-2-9,-1 1-8,1 1-14,1 2-10,3 3-14,2 5-104,15 10 166,-1 4 0,1 4 0</inkml:trace>
  <inkml:trace contextRef="#ctx0" brushRef="#br0" timeOffset="104000.9486">7430 7427 208,'13'-5'7,"-14"3"1,0-5 1,-1 0 0,-1-3 1,1 0-2,-1 2-1,-1-1-1,-3 1-1,-2 4-1,-1 0-1,-4 4 0,1 4-1,-2 3-1,2 3-1,2 6 0,-1 2 0,5 2 0,1 1 0,3 0 1,4-2 0,3-2 0,3-3 1,2-2-3,3-4-6,2-2-10,3-6-23,2-1-20,2-6-110,23-20 170,-6 2 0,-2 0 0</inkml:trace>
  <inkml:trace contextRef="#ctx0" brushRef="#br0" timeOffset="104456.9746">7598 7292 199,'1'2'8,"2"3"0,1 2 1,2 1 1,-1 3-2,3 2-2,-1-1-1,3 2-3,-2 0 1,0-1-1,1-1 0,-5-2 1,0-1-1,-1-2 1,-2-4-1,-2 1-1,0-1 0,-4-4-1,-1-2 0,-3-1-2,2-5-1,-1-4 1,1-1 0,1-4-1,1-2 1,4-1-1,2-2 1,3-1 1,3 2 0,3 0 1,2 5 0,3 0 2,1 6 0,2 1 1,0 7-1,1 3 1,0 3 0,-2 6 0,1 2-2,-3 3-6,-1 1-6,-5 3-11,-2 0-24,-1 1-11,-5-3-74,-9 1 131,0-6 0,1-2 0</inkml:trace>
  <inkml:trace contextRef="#ctx0" brushRef="#br0" timeOffset="104793.9939">7707 6687 202,'0'0'7,"0"0"0,0 0 1,2 3 1,2 3-3,2 4-2,2 5 1,3 6 1,0 3-1,3 5 1,0 4-1,4 2 0,-2 2 0,2 1-1,-2-1 0,2-1-1,-1-2 0,-2 0-2,-1-4-3,-1-1-9,-4-2-11,1-2-25,-2-2-12,-1-2-95,6-1 154,-2-4 0,0-4 0</inkml:trace>
  <inkml:trace contextRef="#ctx0" brushRef="#br0" timeOffset="105214.0179">8102 7074 202,'-4'-5'4,"0"-4"1,-3 1 0,0-2 1,1 1-2,1 1 0,1 4-2,-1 1 0,0 1-1,2 3-1,1 0-1,-2 4-1,3 3 2,0 1-1,2 1 2,1 1 1,4-1 1,4-1 1,2-1 0,4-1 1,2-2 0,2 1-1,1-3-1,2 1 0,-1 0-1,-2 1-1,-3 1 1,-3 0-1,-3 2 1,-4 2-1,-3-1 0,-5 4 0,-3 2-1,-5-1-3,-1 3-5,-4-1-7,-1 0-9,-1-4-19,1-1-14,0-3-69,-11-8 126,6-4 0,1-1 0</inkml:trace>
  <inkml:trace contextRef="#ctx0" brushRef="#br0" timeOffset="105659.0434">7762 6934 173,'1'-2'9,"3"-2"2,2-3 1,2 0 2,4 0 0,1-5-1,4 2-1,1-2 0,4 0-1,3-3-1,2 0 0,4-3-1,2-2-1,2 1-2,3-3 0,3 1 0,-1-1-1,-1 0-1,1 2 0,-4 1 0,-4 0 0,-4 4 0,-4 1-1,-5 4-1,-5 2-7,-4 0-42,-5 2-21,-3 1-178,-18 5 246,-4-4 0,-3 2 0</inkml:trace>
  <inkml:trace contextRef="#ctx0" brushRef="#br0" timeOffset="136515.8083">1477 12308 68,'-2'-1'9,"0"1"3,-4-2 0,2 1 1,1 0 0,2 0-2,-1 0-1,2 1-3,0 0-1,0 0-3,0 0-1,0 0 0,1 1-2,0 1 1,-1 4 0,-1-1 1,1 5 1,-2 2-1,-1-1 1,1 4 0,-1-1 1,0 1-1,-1 0-1,3 2 0,-2-2 0,1 3-1,0-2 1,1 0-1,0 2 0,-1-1 0,1-1-1,0 1 1,-1-1 0,0 0 0,0-2 0,0 0 0,-1-2-1,1 1 1,-3-2-1,2-1 1,1-2 0,0 0-1,-1-2 0,0 3-1,1-3 1,0 1-3,1 0-4,-1-1-11,1-2-12,0 2-21,-1-2-49,4 0 100,1-3 0,1 1 0</inkml:trace>
  <inkml:trace contextRef="#ctx0" brushRef="#br0" timeOffset="137032.8379">1464 12291 83,'0'2'7,"1"2"1,0 3 1,0 1 1,1 2-3,2 2 0,-1 0-2,-1 0 0,0 1 0,1 1-1,0 2 0,2 0-1,0 0 0,-1 1 0,4 1 0,-1 1-1,0-2 0,2 2-1,1 0 1,-1-2-1,-1 0 0,0 0 0,-2-1 0,0-2 0,0 0 0,-1-1-1,2-2 1,-2 0-2,-1 0-5,-1-1-8,0-1-13,0 1-12,-2 0-54,1 4 93,-1-1 0,-1-2 0</inkml:trace>
  <inkml:trace contextRef="#ctx0" brushRef="#br0" timeOffset="137404.8591">1444 12656 100,'0'0'7,"0"0"0,1-1 0,0-1 2,0 0-1,0 0 0,2 0-1,-1 1 1,2-1 1,-1 0 0,3-1 1,-1 1-1,3-3-2,2 2-1,-2-1 0,3 1-1,0 0-1,1-1-3,-3 2-8,2-2-25,3 2-20,-3 0-84,3 5 136,1 1 0,-7-1 0</inkml:trace>
  <inkml:trace contextRef="#ctx0" brushRef="#br0" timeOffset="138427.9177">1478 13205 165,'0'0'9,"0"0"-1,0 0 1,0 0-1,0 0-2,-1 0-4,1 5-1,1 2-1,0 2 0,-1 4 0,2 2 0,1 2 0,1 0 0,-2 2 0,2 0 0,-2-1 0,0 0 1,-1-1-1,1-3 0,-1-1-1,-1-3-3,2-1-5,-4 1-4,2-3-8,-1 1-9,1-1-17,0-2-37,-3-5 84,1 2 0</inkml:trace>
  <inkml:trace contextRef="#ctx0" brushRef="#br0" timeOffset="139231.9637">1495 13187 78,'1'-3'6,"1"2"0,0 1 1,4-3 1,-2 2-2,1-2 0,-1 3-1,2-2-1,-1 3 0,2 0-1,-3 1 0,3 1 0,0 4-2,0-1-1,-1 3 0,-2 1-2,-1 2-1,-2 0-1,-1 0 0,-2 2 0,0-1 1,-1-1 0,-2 1 0,0-5 1,3 3 0,0-5 0,1-1 0,1-2 1,1 0-1,-1-3 0,0 0 1,1 1 1,1 0 0,0 0 1,3 0 1,-1-1 0,0-2 1,1 0-1,0 1 1,-1-2-1,2 1 0,1 0 0,-1 2-1,1-3 0,2 6 0,-1-3 0,1 2 0,-1 1 1,2 2-1,-5-1 1,2 2 0,-3 0 0,1 4 0,-3 0 0,1-1 0,-2 3 2,-1 1-2,-1-1 1,-2 0 1,0 3 1,-2-1 0,-2 3 1,0-5 2,-2 2-1,0-1 2,0-4 2,-2 1 0,1-3 1,-2-2-1,1 0 1,-3-3-1,2 1 0,3-3-2,0 0-1,1 0-3,-2-1-1,2-1-1,0 0-5,1-1-9,1 3-16,2-3-33,-1 0-3,2 2-74,5 5 137,-1 2 0,4-1 0</inkml:trace>
  <inkml:trace contextRef="#ctx0" brushRef="#br0" timeOffset="140480.035">1679 14055 133,'-3'-5'12,"0"2"1,-1-4 1,3 3 1,-1-2-6,-1 2-3,1-1-1,-1 2 0,0-2-1,-3-1-1,3 3 0,-1-3-2,-1 3 0,-2-1 0,2 2-1,-3 2 0,3-2 0,-2 4 0,1-2 0,-2 4 1,3-1-1,-4 2-1,4 0 1,-2 3 0,0-3-1,0 6 1,2-2-1,-2 4 0,3-1 0,1 3 1,1 0-1,1-1 1,2 3-1,-1-2 1,0 1 0,1-3 0,0 2 0,-1-2 0,0-1 0,2 0 0,-1 1 0,2-2 0,1 1 0,-1-2 0,1-2 0,-1 1 0,-1-4 0,0-1 0,0 2 1,1-1-1,-2-5 1,1 3 0,-1-1-1,1-1 1,0 1 0,2 0 0,1 0 0,1 1 0,-2-2 0,4 1 0,0-1 1,0 2 0,1-3-1,0 2 2,-1-1-1,-2-1-1,2 0 1,-1 0 0,0 0 0,-2-1-1,2-1 1,-4 1-1,4-1 0,-2 0 1,1 0-1,-1 1 1,2-1 0,-1 1 1,1-2 0,-2 2 0,0-1 1,-3 1 0,3 0 0,-3 1 0,1-3 0,-1 3 0,1 0-1,-3 0-1,0 0 0,0 0 0,0 0-1,0 0-1,0 0-1,0 0-4,0 0-10,0 0-35,1 0-11,2 0-108,8 8 169,0 1 0,-3-1 0</inkml:trace>
  <inkml:trace contextRef="#ctx0" brushRef="#br0" timeOffset="147794.4534">2154 15200 106,'-2'-3'8,"0"0"1,0 1 0,0 1 0,0-2-4,2 3-1,0 0-3,-2 3-1,-1-2-1,1 4-1,0 5 0,1-1 0,1 5 2,1 3 0,0 2 1,4 3 0,1 3 0,0 2 2,-1 2-1,2-3 1,-1 5-1,-2-5 1,0-1-1,-1-2 0,-2-3 0,0-3 1,-1-3-1,1-3 1,0-1 1,0-3 0,1-3 1,-1-1-1,0-1-1,-1-2-1,-2 0-2,-2-3 0,-2-2-2,0-2-2,-2-4 0,1-3 1,3-2 0,-1-3 1,-1 0 2,0-2 0,1 1 0,0-3 0,-1 1 0,2-3-1,-1 1 1,0-2-1,3 0 0,2-1 0,1 0 0,2 2 1,3 1 0,-3 3 1,2 2 0,0 4-1,-1 4 1,-1 0-1,1 5 0,2-2 0,-3 4-2,3 0-1,-1 2-1,4-1 1,1 3 0,3 0 1,0 4 0,3 0 0,-1 1 1,0 1 1,0 2 0,0 1 0,-1 0 1,-3 1 1,-2 0-1,-2 0 2,-1 1 1,-4 0 2,-1 0 2,-4 1 1,-3 0 2,-1-2 1,-3 2 1,-3-1-1,1-1-1,-3-2-1,-1 0-2,2 1-2,-1-4-4,1 1-6,2-2-9,2 1-13,2-5-22,1 3-11,2-1-64,2-15 123,2 1 0,1-2 0</inkml:trace>
  <inkml:trace contextRef="#ctx0" brushRef="#br0" timeOffset="149664.5604">2361 15130 55,'-4'-1'4,"2"1"1,1 0 0,-3 3 0,1-3 0,1 4 0,1-2 1,-1 5-1,1-3 1,0 2 0,-1-2 0,1 4-1,0-3-1,1 4 0,0-2-1,0 4-2,2-2 0,1 3 0,0-2 0,2 2-1,0 0 2,-1 1 0,0 3 1,0 0 1,0 1 1,-1 1 0,1 0 0,0 1 0,1 0 0,0-3-1,-1 0 0,0-2-2,1-1 1,-1 0-1,-2-2 1,3 0 0,-3-1 0,1 0 0,-1-1-2,1 1 1,-2-1 1,1 0-2,-1-2 1,-1 1-2,1-2 0,0 2-6,0-1-3,0 1-15,1-2-17,0 1-8,0-3-27,-2-7 76,-1-2 0</inkml:trace>
  <inkml:trace contextRef="#ctx0" brushRef="#br0" timeOffset="150182.59">2147 15422 84,'1'-2'11,"1"1"0,2 1 0,2-2 0,5 1-2,-2-2-3,2 2 0,0 1-3,-1 0-2,1 0 0,-1 0-1,-3 0-2,3 1-9,-3 1-17,1 0-14,0 3-29,8-3 71,-2 0 0</inkml:trace>
  <inkml:trace contextRef="#ctx0" brushRef="#br0" timeOffset="151086.6417">2801 15195 66,'4'2'6,"2"-2"-1,-2-2 0,0 1 0,4-5-1,-1 1-1,5-3 0,-2-4-1,6-1 0,0-2 0,3-1 0,1-3-2,5-1 1,1-2 0,4 0 2,1-2 1,1 0 1,1 1 0,2-1 1,-1 1 1,0 2 0,-2-1 0,-1 2-2,1 0 0,-3 1 1,0 0-1,1 0 1,-2-2 0,0 1 0,-3 1 0,1-1 0,-2 4-1,-4 0 0,-1 4 0,-2 1-1,-6 4-2,-3 1-5,0 4-11,-4 2-28,-1 1-9,0-1-62,-4 0 113,0-1 0,-4-4 0</inkml:trace>
  <inkml:trace contextRef="#ctx0" brushRef="#br0" timeOffset="153644.788">3393 13396 85,'-1'-2'6,"1"0"-1,-1-3 1,0 2-1,0 1-1,0-1-3,1 1 0,0 2-1,0 0-1,0 0-1,0 0 1,0 0-1,-2 0 0,-1 2 1,0-1-1,0 3 1,-3-1 0,1 4 0,-2 3 1,0-2-1,-2 5 1,2 0-1,-1 1 1,0 2-1,1 2 1,1-2 0,1 2-1,1-1 1,-2 0 1,2-3-1,1 1 0,2-3 1,-1 0-1,2-1 1,0-3 1,3 2 1,-2-3 0,5 0 1,0-2 0,2 3 0,1-3 0,2 2 0,-2-3-2,0 1 0,0 0-1,-2-1-1,0 2 1,-2-1 0,0 2-1,-1 0 2,-1 3-1,-1-1 1,-4 1 0,-1 2 0,-1-2-1,-1 0 1,-2 2-1,0 0 0,-1-4 0,1 2-1,2-4 0,-1 1-1,2-2 0,-1-2 0,4-1 0,-1 0 0,2-2 0,2 1 1,-1 0-1,4 2 1,0 0 0,2-1 0,-2-2 0,5 3 0,-2 2 0,1-1 0,-3 0 0,3 4 1,-2 1 0,-2 2 1,0 1 0,-1 2 2,-2 1 0,-1 2-1,-2 0 1,0-2-1,0 1-1,0-1 0,1 2-1,1 0-2,1-2-3,1 0-14,5-2-27,2-3-1,2-2-10,22-27 56,-2 1 0</inkml:trace>
  <inkml:trace contextRef="#ctx0" brushRef="#br0" timeOffset="154713.8492">4140 13397 87,'1'15'8,"-2"1"-1,0 3-1,-2 0-2,0 2-1,1-3-1,0 3-1,0-2 0,2-2 0,2-3 1,1-1-1,-1-5 1,3 0 1,2-1 1,-2-3 0,3-1 0,-2 0 0,2-2 1,-1-1-1,2-1-1,-3 0 0,0 0-1,-1 0 0,0 0-1,-3 0-1,0 1 1,0 2-1,-2 0 0,0 3-1,-1 2 1,0 1 0,0 2-1,0 2 1,1 0-1,1 0 1,0 2 0,2 1 0,1-1 0,2-1 0,0 1 0,4-3 1,-1 0-1,2 1-1,2-3 1,0-1 0,3 2 0,-1-3 0,-1 1 0,0-2 0,-3 0 1,-1 0 0,-3-1 0,-2 2 1,-2-2 0,2 5 1,-4-5 2,0 4 0,-1-4 1,-1 3 1,0-1-1,-2-1-1,-1-1-4,-1 1-8,-2-2-23,0 0-20,-2-1-70,-17-2 120,3-1 0,0-2 0</inkml:trace>
  <inkml:trace contextRef="#ctx0" brushRef="#br0" timeOffset="155393.8881">3995 13344 104,'-1'-3'2,"-2"-1"1,1-2-1,1 1 1,0 1-1,0 0-1,1-2 0,0 3-1,3-4 1,1 3-2,1 0 0,0 1 0,3 0 1,0 0-1,1 1 0,-1 2 0,1 0 0,0 4 0,-3-1 1,2 3 0,-3-1 2,2 3 1,-2 2 1,-1 0 1,-1 1 0,-1-1 2,1 2-1,-1-1-1,1 0 0,1 3-2,-1 0 0,3 1-4,-2 2-10,1-2-33,-1 5-1,1-2-13,-1 6 58,-2-6 0</inkml:trace>
  <inkml:trace contextRef="#ctx0" brushRef="#br0" timeOffset="157025.9814">3135 13953 55,'-9'-3'5,"-2"-1"-1,-1 1 2,-4 0 0,2 1 2,-2 0 1,1 0 0,0 1 2,0 0-1,1 1 0,0 0 1,0 0 0,-1 1-1,0 0-2,-1 1 0,2 1-1,-2-1-2,1 1-1,0 1-2,0 1-2,0 0 0,2-2 0,1 3 0,-1-1-1,1 0 1,1 2 0,-1 0-1,1 1 1,-1 1 0,0-1-1,-1 2 1,0 2-1,0 0 1,-1 3-1,1 1 1,0 0 0,1 1 0,0-1 0,0 1 1,2-1-1,0-1 1,0-1-1,2-1 0,-2-1 0,2 0 0,2 0 0,0 1 0,0-1 1,0-1 0,0 2 0,0 1-1,2-2 1,-2 1 0,-1 1 0,1 1 2,-2-1 0,0 3-1,-4 1 1,1 0-1,-3-2 0,2 3 0,0-1 0,-1-1-2,2 0 0,2-3 0,-1 1 0,4-1-1,0-2 1,1-1 0,2-2 0,1 0 0,0-4 0,1 3 0,0-2 1,0 2 0,0-3 0,-1 1 0,1-2 1,1 1 0,-1-1 0,-1-1 0,2 0 1,-1-1-1,0 2 1,0-2-1,1-1-1,-1 1 1,1 0-1,0-2 0,0 0-1,-1 1-1,0 1-3,1 0-3,-1 1-6,0-2-10,0 0-14,1 2-15,0 1-58,3 4 110,-1-1 0,1-1 0</inkml:trace>
  <inkml:trace contextRef="#ctx0" brushRef="#br0" timeOffset="158037.0392">2167 14596 58,'0'3'3,"1"-2"1,2 3 1,-2-1 0,-1-1-1,1 1 0,2 1 1,-1-2 0,0-2 0,2 3 0,2 2 1,-3-3 0,3 2 1,2-2-1,-3 1 0,-1-1-1,0 1 0,0 0-1,-1 2-1,0-1 0,0 0-2,1 3 0,-3-1 0,2 3 0,0-2 0,0 4 0,0-5 0,2 4-1,-2-4 2,2 4-2,-3-4 1,2 0 0,-2-2 0,2 1-1,-2-2 1,0 1-1,0 0 1,1 0-1,-1-2 1,0 0-1,0-1 1,-2-1 0,1 2-1,1 0 1,0-1 0,-1 2 0,1-2-1,-2-1 1,0 0 0,0 0-1,0 0 1,0 0 0,0 0-1,0 0 0,0 0 1,2 0-1,-1 2 0,1-1 0,0-1 0,0 1 0,-2-1 0,0 0-1,0 0 1,0 0 1,0 0-1,0 0 1,0 0-1,0 0 1,0 0 1,0 0 0,0 0 1,0 0 0,0 0 1,0 0 1,0 0 1,1 0 1,1 0 0,0 2 1,0-2-1,1-3 0,-2 2-1,4-5-1,0 0 0,3-4-2,-1 0-2,5-6-7,2 2-9,4-5-16,1-2-26,6-1-1,4-2-37,28-21 95,-7 4 0</inkml:trace>
  <inkml:trace contextRef="#ctx0" brushRef="#br0" timeOffset="164480.4078">2379 14936 91,'-4'0'7,"0"-2"-2,0 1-1,-1 1 0,1-3 0,-3 3 1,1 0 1,-3-1 0,0 0 0,-2 1 0,2-2-1,-2 2-1,-1 0-1,3-1-1,-2-1-1,0 2 0,0-2 0,-4 1 0,2 1 2,-3 1-1,2 1 0,-2-2 1,2 3-1,-2-1 0,3 0-1,0 1 0,0 0-1,1 1-1,2-1 1,-2-1 0,2 3 0,-1-2 0,3 0 0,-3 2 1,2-3 0,1 2 1,0 1-1,-1-1 2,1 2-1,-2-1 1,2-1 0,-2 1 0,0 2-1,0-2 0,2 0-1,-2 2 0,2 0 2,-2 0-1,-2 3 0,-2 0 0,-1-1 0,1 3 0,-4-3 0,2 2 0,0 1-2,2 0 0,1-2 0,2 1 0,2 0 0,-1-1 0,2 1 0,-1 0 0,1 0-1,-1 0 1,3 0 0,-1 2 0,1-2-1,1 1 1,3-1 0,-1 3 0,2 0 0,0 3 0,0 0-1,0 2 1,0 0-1,0 2 0,-1 1 0,2-2-1,0-1 0,0-1 1,2 0 0,1-2 0,1-1 1,1 1 0,2-1-1,-1-1 2,0 1-1,0-1 0,1 1 1,0-1-1,-1 0 0,1 1-1,0-2 1,2 1 0,-1-1-3,2 1 0,3 0 0,0-2 1,3-1-1,1 1 0,2-1 0,-2 1 0,2-2 1,0 0 1,-2 0-1,0 0 0,-1-1 0,0 1 0,-1-2 0,3 0 0,-2-1 1,2 0 0,0 0 0,0-1 0,1-1 1,-1-1 0,1 0 0,0-1 0,-2 3 1,1-4-1,-1 1 1,1 0-1,-2 0 1,3-2-1,-2 2 1,0-1 0,1-1-1,0 0 1,-1-1 0,-2 0-1,1-1-1,0 0 0,2-2 1,0 1-1,2 0 1,2-2 0,0-1 0,-2-2 1,2 2 2,-1-1 1,0-1 0,-2-1 0,0-1 0,-2 1 1,2-3-1,0 2 0,-1-3 0,1 1-1,-2 0-1,1-1 1,-4-1-2,1 1 1,-3-1-1,1-1 0,-3 2 1,2-3-1,-1 1 0,0-2 0,2 0 1,-1-4 0,-1 4 2,2-4 2,-4 1 1,0 1 1,-2 0 2,-1-1 0,-3 2 0,-1 1 0,-1 0-3,0 0 0,-2 1-2,0-2-2,-1 1-1,0-2-1,-1-1 0,1-1 0,-1 0-1,-1-1 1,1 2 0,-1-3 0,-1 3 0,2 0 0,-2 1 0,0 2 0,-1-1 0,1 0 0,-1 3-1,-1-2 1,2 2 0,-3 0-1,1 1 1,1-2-1,-2 1 0,0 0 1,0 0-1,1 1 1,-1-1 0,-1 1 0,2 0 1,-1 2-1,0-1 0,-4 3 0,1-1 0,-4 3-1,-1-1 1,-3 0-1,-1 1 0,-4 1 0,-1 1 1,-2 2-1,-2 0-2,-4 1-5,-1 2-7,-3 5-13,-2 1-21,-1 7-18,-2 3-113,-23 32 179,7-1 0,6-1 0</inkml:trace>
  <inkml:trace contextRef="#ctx0" brushRef="#br0" timeOffset="165868.4872">2588 15885 84,'-1'2'11,"-1"2"-2,0 1 0,1-3-3,-1 2-2,1 0 0,1 2-1,0 2-2,0 2 1,0 1-1,1 0 1,0 3-1,0-2 1,1 1-1,0 0 0,0 0 0,0-1 0,0 0 0,2-3 0,-2 2-1,1 0 1,1-1 0,0 0-1,0 0 1,1-1-1,1 0 1,1 0-1,1 0 1,-1-2 0,0 2-1,3-1 1,-2 0-1,1 1 1,0 0-1,-1 0 1,-1 0-1,1 0 1,0-1-1,2 3 0,-2-2 0,3 0 1,-2 0-1,4-1 0,0 0 1,1 1 0,1-2 0,1-2 2,1 1 0,0 0 0,1-1 1,1-2-1,-3 0 2,2-1-1,-2 0 0,2-1-2,0 0 0,2-1 0,1 0 0,0 0 0,1 0-1,0-1 1,1 0-1,-3-1 2,1 1 0,-3 0 1,-2 0 0,-2 0 1,-2 0 0,1 0 2,-4 0 0,0 1 0,-3-1 1,-2 1-2,-2 0 0,3 0-4,-3 0-5,0 0-10,-1 0-19,1 0-26,-2 0-2,-1 1-43,0 6 103,0-1 0,1 1 0</inkml:trace>
  <inkml:trace contextRef="#ctx0" brushRef="#br0" timeOffset="166579.5278">3544 16382 98,'-2'-2'11,"1"1"1,-1-1 0,0 1 0,0 0-2,2 1-3,0 0-3,0 0-1,-1 1-3,1 1 0,0 2-1,0 1 0,0 1 1,3 1-1,-1 2 1,0 1 0,1 4 0,1-2 1,0 0 0,1 2 2,-1 1-2,3 0 4,-2 3 1,0 0 3,-1 0 1,0 2 1,-1 0 2,1-3-1,-2 1 0,-1-4-2,2 0-2,-2-6-2,-1 1-5,0-4-4,0 2-7,0-7-10,-2 6-12,0-4-17,1 0-11,-1-2-41,1-10 101,2-1 0,-2-2 0</inkml:trace>
  <inkml:trace contextRef="#ctx0" brushRef="#br0" timeOffset="167624.5876">3523 16379 74,'0'-2'4,"0"-2"-1,1-1 1,3-2 0,-1 1-1,3-3 0,-2 4 0,5-5 1,-1 3-1,3-1 1,-1 1 0,3-1 0,-1 2-1,0 2-1,4-1-1,0 2-2,2-1-2,-1 2 1,2 1 0,-1 1 0,-2 1 0,-1 2 3,-4 0-1,-1 2 3,-4 0 2,0 2 1,-3-1 2,1 3 0,-3 0 1,0 0 0,-1-1 1,-2 2-1,0-3-2,-3 1-1,1-1-1,-2 1-1,0-2-1,-2 0-2,4-1-2,-5-1-2,4-1-1,-2 1-2,3-2-1,-3 1-4,4-1 0,-2-2-2,3 0 3,1 3 1,-1-3 0,0 0 2,2 0 0,0 0 5,3-3 0,2 3 2,3 0 1,0-2 0,2 0 3,-1 1 0,1 1 0,-2-2 0,0 2 1,-1 0-1,1 2 0,-4-2-1,2 3-1,-2-1 0,3 5 0,-4 0 0,1 1-1,-1 2 0,1 0 1,-3 1-1,1 0 0,-1 0 0,-1 1-1,1 0 0,-1-1 1,0 3 0,0-2 1,-1 2 0,-1-2 1,0 1 1,-2-1-1,1 0 3,-2-3-2,-3 1 0,0-1 0,-2-2 1,-4 1 1,0-1 0,-3-2-1,1 0 1,-2 0-1,2-2 1,-1 1-1,4-4-1,0 3 0,3-3-1,2-3 0,1 3 0,2 0 0,0-2-2,3 2-1,-1 0-3,1-2-2,0 2-3,0-1-7,1 1-11,1 0-18,0 0-11,2 0-40,5-3 95,0 0 0,1-1 0</inkml:trace>
  <inkml:trace contextRef="#ctx0" brushRef="#br0" timeOffset="169312.6842">3604 16112 98,'-8'0'5,"2"1"2,-2-1 1,-1 3 1,0-3 1,2 0 0,-4 4 0,3-1-2,0-1-1,-1 2-1,2-2-2,-2 3-2,3-3 0,-3 4 0,4-2-1,-5 1 2,4 0-1,-1 2 0,1-2 0,-1 2 0,-2 2-1,1 1 0,2 2 0,-3 0-1,3-1-1,0 1 1,0 0 0,2 2-1,0-2 1,-1 0 0,0-1 0,1 2 0,1-3 0,0 2 1,1 0-1,0 0 1,1 0 0,1 0-1,0 0 0,0 0 1,2 1-1,-1-1 0,0 0-1,0 2 1,0-3 0,0 0 0,1 2-2,-1-2 2,1 4 0,0-1 0,1 0 1,1 0-1,-1 0 0,0 0 1,-1 0 1,2-2-2,0 0 1,1 0-1,0-2 1,0 0 0,1 0-1,0 2 1,-1-2-1,1-1 1,1 2-1,-2-2 1,-1 0-1,2-2 0,-1 0 1,2-1 0,2 3-1,0-1 1,1-1 0,3 3-1,-3-3 1,3 2-1,-3-1 1,2 1 0,1-1 0,-2 1 0,2-3 1,-1 0-1,-1-1 0,2 0-1,2-2 0,0 1 0,1-2 0,1-1 0,1 0 0,-1 0 0,1 0 1,-2-1-1,0-1 1,-1 0 0,0-1-1,-2-2 0,1-3 0,1 1 0,0-2-1,3-2 1,-1 0-1,0 0 1,0-3 0,-1 0 1,1 0 1,-2-1 0,0 1 0,-2-1 0,0-1 1,-3-1-1,0 1 0,-1 0 1,-1-3-1,-1 0-1,-1-3 0,1 1 0,-2-2-1,-1 0-1,1-1 1,0 1-2,-2 2 2,-1-1 0,1 3 1,-2 0 1,-1 1 0,-2 1 1,-1 0 0,-1 1 0,-2 0 0,-1 1 0,1-1-1,-4-1-1,2 1-1,-2-2 0,-1-1-1,0 0 0,0 3 0,-1-3 0,-1 2 0,0 2 1,0 0 0,0 2 0,-1 2 1,1 1 1,-1 1-1,1 0 1,-1 4-1,2-1 1,0 2-1,-2 0 1,2 0-1,-1 0 1,0 3 1,0-1-1,1 1 0,-1 0 1,0 1-2,1-1-1,-2 2-4,0-1-9,0 3-21,-1-1-26,-1 1-1,1 1-58,-20-3 119,2 1 0,2-6 0</inkml:trace>
  <inkml:trace contextRef="#ctx0" brushRef="#br0" timeOffset="172323.8564">2240 14937 61,'-8'0'7,"0"0"1,-2 0-1,1-1-1,-2 1-1,3-2-1,-3 1-1,3 0 0,-1-1-1,1 2 2,-5-1 0,4 1 0,-3 1 0,-2-1 0,3 3-1,0-3 0,-3 3-2,3-1-1,-2 1 0,1 1-1,0-2 1,2 3 0,-2 0 0,0-1 1,0 1 0,1 1 0,-1-1 1,0 1-1,0 1 2,0-1 0,-2 3 0,-3-1-1,-1 1 0,1 1 0,-1-1 0,1 2 0,0-1-2,1 1 0,1-1 0,2-1 0,-1 1 0,2 0 0,0 0 0,0 1 0,2 0-1,-2-1 1,1 0-1,1 1 0,-2 0 0,3 0 0,0 0 0,1 1 0,1 0 0,1 1 0,1 0 1,1 1 0,1 2 0,-2 1 0,3 3 0,0-1 0,-1 0 0,2 1 0,0 0-1,1-1 0,0-3 0,2 1 0,-1-2 0,2-2 0,0 1 1,2-1 0,1 1 0,-1-1 0,2 1 0,0 0 0,1 0 1,-1-2-1,0 2 0,0 1 0,1-2 1,-2-1-1,1 2 0,0 0 1,-1-1-1,3-1 0,-3-1 1,2 2-1,0-2 1,0 0-1,0-1 0,1 1-2,2-1 2,0-1-1,1 2 1,3-2-2,-2 0 0,1 3 3,-2-3-3,2 2 2,-3-2-2,-1 2 2,4-3-2,-5-1 2,4 1 0,-2 1-3,2-2 3,0 0 1,2 2 0,0-1 0,-2 1 0,0-1 0,1 2 1,1-2 0,0 2-1,2-2 0,-2-2 0,1 1 0,0-3 0,1-1-1,-2 0 1,2-1-1,-1-1 1,1-1 0,0 0-1,1 0 1,-1-1 0,0-1 0,1 0 1,-2 0-1,1 0 1,1-1-1,-1-1 1,2 1-3,0 1-1,1-3-1,2 0 1,-1 0-1,2-3 1,-1 2 0,-1-1 0,1-1 2,-1 0 1,-3 0 0,1 2 1,-2-2 0,-1 2-1,1 1 1,-1-1 0,0-1 0,-1 2 0,-1-1 0,-2 1 0,-2 0 0,2 0-1,-4-2 1,-1 0-1,2 0 1,-2 0-1,0-1 1,1-2-1,0 0 0,-1-1-1,1-2 1,1-1-1,2 0 0,0-2 0,1 0 0,-1-1 1,2-1-1,-1 0 1,-1 0 0,-1 0 1,0 0 1,-1 2 2,-3 0 0,0 2 0,1-1 0,-3 1 1,-1-2-1,0 1-1,-1-2-1,0-2-2,-1-2-1,0-4 1,0-1-1,-1-2-1,0-1 1,0-2 1,0 1-1,-1 2 0,0 1 1,0 3 0,-1 0-1,-1 2 1,0 2 0,1 1 0,-3 0 0,-1 2-1,0-3 1,0 4 1,-2-1 0,1 0 0,-4 2 2,2 0 0,-4 1 0,2 1 0,-1 2 0,-2-1-1,0 0-1,0 3 0,1 1-1,-3-2-1,3 3-1,-2-1 1,1 1 0,0 0-1,-3 0 1,0 2-2,1 0 1,-3 0-1,1 0 0,-2 1 0,0 0 2,-2 1 1,-2 1 1,-2 1 0,1-1 2,-3 1 0,3-1 0,0 1 1,0 1-3,2 0 0,1-1 0,1 2-1,0-1 0,0 1-1,1 1 0,-2-1-1,-1 2 1,1-1-2,1 3 1,0 0 0,-1 1-1,1 1 0,-1 1 0,-1 1 1,1-1-1,1 4 1,-1-2 1,1 1-1,2 1 4,-2 0 0,0-1 0,1 1 1,0-1 0,-2 0 0,3 0 0,-1 0 0,2-2-3,4-2 0,1 3-1,3-3 0,1 1 0,2 1-1,-5 0 0,4 1-2,-3 2-7,0 1-22,-2 3-29,-2 4 0,-1 1-69,-19 11 130,1-6 0,3-6 0</inkml:trace>
  <inkml:trace contextRef="#ctx0" brushRef="#br0" timeOffset="175299.0266">4014 16837 67,'0'0'6,"-3"0"0,1-2 1,-1 2 0,-1-2 0,0 1-1,3 1-1,-3 1 0,-1 1 0,3-2-1,-2 2 0,0 1-2,0 1 1,0 0-2,-1 2-1,2-4 0,-1 6 1,0-2-1,0 2 0,1 0 2,-1 1-1,2-1 1,-2 1-1,2 0 1,-3 2-1,2 0 0,0-3 0,2 2 0,-1-1-1,1 1 0,0-3 0,1 4 1,0-3-1,1 1 1,0-1 0,1 5 1,-1-4 0,1 3 0,0-3 1,0 2 0,1 1 0,0-1 0,0 0-1,0 0-1,-1 0 0,1-2 0,0 1-1,0 0 0,0 2 0,1 0 0,0 0 1,1 1 1,-1 0 0,2 1 0,-2-1 1,2 2-1,2 1 0,-2-1 0,2 2 0,-1-2 0,2 1 0,0 0 1,0-3-1,1 2 1,-1-1 0,0-2 1,2 0-1,-1 1 0,0-1 0,1 1-1,-1-3 1,2 1-1,-1-2-1,0-1 1,-1 1-2,2-1 1,-1-1 0,0 0 0,3 0-1,-1-2 0,0 2 1,1-4-1,1 3 0,0-2 1,0 0 0,-1-1 0,2 1 0,-2-1 0,2 0 0,-2 0 1,1 1 0,-3-2 0,3 0 1,-3 0 1,-2 1 2,0-3 2,-2 3 2,-1-3 0,0 0 2,-3 2-1,2-2 0,-2 0-1,1 0-1,-4 0-2,1 0-2,0 2-1,-2-2-1,0 0-1,0 0-1,0 0 0,0 0-2,0 0-3,0 0-6,0 0-11,0 0-27,0 0-20,1 1-143,-2 4 211,1-1 0,-1-1 0</inkml:trace>
  <inkml:trace contextRef="#ctx0" brushRef="#br0" timeOffset="177079.1284">4831 17623 77,'2'1'10,"0"0"0,0-1 3,-1 1 0,1 1 2,1-1 1,-1-1 0,-1 0 1,1 0-1,0 0 0,0 0-3,0 2 1,-2-2-2,0 0-1,0 0-2,0 0-1,0 0-2,0 0-1,-1-2-1,1-1-2,0 1 0,0 0-1,-2-1 1,0 1-1,0 1 0,-4-1-1,2 0 0,0 0-1,-1-1 0,-2 3 0,3-1 1,-5 1-2,3 0-1,-2 1 1,2 2 0,-4 1 0,1 1 0,0 1 0,-1 2 0,0 1 1,1 1 1,1-1-1,-1 2 0,1 1 0,0-1-1,1 2 0,-1-1 0,2 1 0,2-4-2,1-2 1,-1 3-1,1 0 1,1-1 0,-2-1 1,2 1 0,1-1 0,1 0 0,0 1 1,0 3 0,-1 0 0,1-2 0,1 2 1,-1-5 0,2 3 0,0-2 1,2 0-1,0 2 1,0-2 0,-1-1 0,-2-2 0,2-1-1,1 0 1,1 2-1,3 1 1,-1 2 0,-1-3 0,-3-2 0,-1-1 0,-1-3 0,1 2 1,1-2-1,2 3 0,0-3 0,-1 2 0,1 1 0,0-1-1,-1 1 1,-1-1-1,1-1 0,-1 0 1,-1-1-1,1 1 0,0 1 0,2-2 1,0 1-1,0 0 1,0 1 1,-1-2-1,1 0 0,-1 1 0,0-2 1,0 1 0,1 0 1,1-2-1,1 0 1,3-1 0,0 1 0,2-2 0,-2 0-1,-2 2 0,-5 0-1,2 2 1,-1-3-1,3 1-1,1-2 0,2 1 1,-4 0 0,-2 1-1,-1 1 0,-3 1 0,0 0-1,0 0-1,1-1-3,1 1-5,0-1-14,2 1-31,2-1-8,-1 0-85,-1-14 148,1 1 0,-1-1 0</inkml:trace>
  <inkml:trace contextRef="#ctx0" brushRef="#br0" timeOffset="182720.4511">3823 16133 135,'0'0'3,"0"0"1,0 0-1,0 0 1,0 0-3,0 0 0,-2-2-1,0 2 1,0-1-1,0 0 1,2 0 0,0 1 1,0 0-1,0 0 1,0 0-1,0 0 1,0 0-1,-2-2 0,0 0-1,-1 0 1,-1-1 0,1 0-1,1 0 1,-2 2 0,-1 0 0,0-2 0,0 2 0,-2-1 0,3 2-1,-3-1 1,3 1 0,-4 0 1,-1 1 0,0 0-1,0-1 1,-2 1 0,1-1-1,2 0 1,-4 1-2,5-1 0,-2 0 0,4 0 0,-4 1 0,6-1 0,-4 2 0,2-2-1,-2 1 1,1 0 0,-2 2 0,4-3-1,-3 3 1,3-3 0,-2 2 0,2-1 0,-3 1 0,3 0 1,-2 0-1,-2 1 1,2-1-1,-1-1 0,-1 3 1,1-1-1,0-1 0,-1 2 0,2-1 0,-4 1 0,1 0 0,-1 0-1,1 1 1,-3 1-1,3-2 1,-1 2 0,-1-1 0,3 1-1,-1 1 1,0 0 0,3 0-1,-1 1 1,1-1-1,-2 0 1,4 0-1,-3 1 0,3-2 1,-4 2-1,4-2 1,-5 3 0,4-4-1,-1 4 1,1-3-1,-2 5 1,3-4-1,-1 3 0,2 0 0,-1 0-1,2-1 1,0 2 0,1-2 0,0 3 0,0-3 1,0 1-1,1 0 1,-1 1-1,1-1 1,0-1-1,0 2 0,1-2 0,-1 1 0,0 0 1,1-1-1,-1 1-2,0 2 3,1 0 0,0 1 0,1 1 0,1 1 1,-1 1-1,1-1 0,0 0 2,-1-1-1,1 0-1,-2-1 1,3-2-1,-2-1 0,1 1 0,0 0 1,1 1-1,0-3 0,1 2 1,2-2-1,-1 1 0,-2-3 0,3 3 1,-2-3-1,-1 1 0,2-2 0,-1 2 1,-2-3-1,2 2 1,-1-3-1,2 2 0,-3-3 1,5 3-1,-3-1 1,1 1-1,0-2 0,2 3 1,-4-2-1,5 2 0,-3-3 0,2 3 0,2-1 0,0 1 0,-3-3 0,4 1 1,-3-1-1,0 1 0,-1-1 0,4-1 1,-4 2-1,3-1 0,-1-1 1,1 1-1,-1-1 0,2 0 0,-1 1 1,-2-1-1,0-2 0,1 2 0,-1-1-1,0 0 1,4-1-1,-1 0 0,1 1 0,1-2 1,0-2-1,0 2 0,0-1 2,-2 1-1,-1-1 0,-2 0 0,1-1 0,-3 1 1,3-1-1,-4 1 0,3 0 0,-1 0 0,0-1 0,-1 2 1,2-1-1,-4 1 1,5-3 0,-4 2 0,2-3-1,-1 3 1,3-4 0,-1 0 0,1-1-1,-1-2 1,1 1-1,0 0 1,-1-3 0,-3 4 0,3-1 0,-2-1 0,-1 2 0,0 1 1,1-2-1,-2 3 0,1-4 0,-1 3 0,0-2 1,0-2-2,1-1 1,0 2-1,2-4 0,-3 0 1,1 1 0,0 0 1,0 0 0,-2 0 2,2 2 0,-2-1 0,-1 0 0,-1 4 0,1-5-1,0 2 0,-2 0-1,1-4-1,0-3 0,0 1 0,0-3-1,-1 0 0,1-1 1,-1 1-1,1-1 0,-1 5 1,1-2 0,-1 3 0,0 5 0,0-1 0,0 1 0,-1-1 0,-1-1 0,0 0 0,0 1 0,0-2 0,-1 2-1,1 0 1,-1-3-1,-1 3 1,1-2 0,2 1 0,-3 1 0,1-1 0,1 4 0,-2-2 0,0-2 0,2 3 0,-1-3-1,-2 2 1,2 0 0,-1 0-1,1-2 1,1 4 0,-2-5 0,1 5 1,-1-2 0,0 3-1,-2-5 1,2 5 1,-3-3-1,4 4 1,-3-4 2,0 4 0,0-1 1,2 1 0,-3-1 1,1 2 0,-4-2 0,1 2 0,-1 0-1,-1 2-2,-2-1-1,1 2-1,-2-1-4,0 2-5,-2 1-9,0-1-32,0 2-19,0 2-131,-13 5 198,4 0 0,-1-2 0</inkml:trace>
  <inkml:trace contextRef="#ctx0" brushRef="#br0" timeOffset="187371.7171">6588 15629 99,'0'0'9,"0"0"2,0 0 1,-2 0 1,0 0-1,0 2-1,1 1-2,-1 3-1,3-1 0,-1 5 0,1 1-1,-1 1-1,0 0-1,0 3-2,-1 0 1,-1 3-1,0 0 1,0 1 0,-1 1 0,0-2-1,1 0 0,0-1-1,1-3-1,0 1-3,1-4-8,-1-1-16,2 0-22,0-3-7,-1-2-53,0-9 108,0-1 0,0-5 0</inkml:trace>
  <inkml:trace contextRef="#ctx0" brushRef="#br0" timeOffset="188303.7704">6541 15634 129,'0'0'6,"0"0"0,0 0 0,3-2 1,-1 0-4,1-2 0,1 1 1,1-4 0,2 3 1,1-1 0,1 1 1,1-3 1,2 5 0,-1-1-1,1 0 1,2 2-1,-1 0-1,1 2 0,0 0-1,1 2-1,-3 0-1,0-1 0,0 4 0,-4-3 0,1 4-1,-2 1 0,-1-1 0,-3 2 0,0 2-1,-3-2 1,-2 1 0,-1 2-1,-3-2-1,-1 2 0,-2 0 0,0-1 0,-3 0 0,2 0 0,-1 0 0,-2 1 1,1-3 0,2-2 1,0 1-1,2-3 0,3-1-1,0-1 0,-2 0 0,5-2 0,0 0 1,2-1-1,2 0 1,2-1 1,3 0 0,-1-1 0,0 1 0,4 1-1,-1-2 1,1 2-1,1 0 0,-2 0 0,0 2 0,-1-2 0,1 2 1,-2 0-1,2 2 0,-3 0 0,3-1 1,-5 1-1,2 2 1,-3-2 0,0 4 0,-2-4 0,-2 7 1,0-5 0,-1 4 0,-2-3 0,-3 2 0,-1-1 0,-3 2 0,1-3 2,-5 3 0,0 0 1,-1-1 0,0 1 0,-3-1 1,1 0-1,0-1 0,1-2-2,2 0-4,1-3-4,4-1-9,1-6-11,2 1-16,3-2-21,3-2-94,8-8 156,1 3 0,0-3 0</inkml:trace>
  <inkml:trace contextRef="#ctx0" brushRef="#br0" timeOffset="189287.8267">7120 15272 82,'0'2'10,"0"-1"1,0 3 2,1-3 0,0 2-1,-1-3-2,-1 1-2,1 1-1,0 0-2,-1 1-1,-2 2-1,0 3 0,-2 0-1,0 5-1,1-1 0,-2 5 0,1-2 1,0 2-1,2 0 1,1 2 0,0-3 1,1 3 0,1-1 0,0-1 1,1 3-2,-1 1 1,0 1-1,0 0-1,-1 3 0,-1-2 1,-1 2-2,0-1 1,0 0 0,-2-2 0,-1 2 1,1-2-1,0 2 1,0-3 1,-1 1 0,2 0 1,-2 0 0,1-1 0,1-1 0,0 2-1,2-1 0,-1 1 0,0-1-1,0 0 0,-1-2 1,1-1 1,0 0 1,-1-1 0,0-3 1,1 0 0,-1-3-1,3-2 0,-2 1-1,2-3-1,0-3-2,-1 0 0,2 2-4,0-5-7,0 1-13,2 2-29,-1-1-10,0-2-96,3-15 158,1 0 0,0-4 0</inkml:trace>
  <inkml:trace contextRef="#ctx0" brushRef="#br0" timeOffset="190336.8867">7271 15923 154,'1'2'10,"0"-1"1,2 3 1,-1-2 2,-1 0-3,1 1-3,0 0 0,-2-3-1,0 0-2,0 0 1,0-3-2,0 0 0,0-1-1,0-1-1,0-2 1,0 1-1,0-3 0,0 0-2,0-4 0,0 2-1,0-3 1,0 1-1,0-2 1,1-1-1,-1-1 1,0 1 0,0-1 0,0-1-1,0 1 1,1-1-1,-1 4 1,1-2-1,-1 0 1,0 4-1,-1 1 1,1 0 0,-1 2 0,1 2-1,-1 1 1,0 1-1,0 1 0,1 0 0,-1 1-1,1 0 1,1-1 0,-1 0-1,1 3 2,1-2-1,0-1 1,0 2-1,2-2 1,0 0 0,-1 3 0,0-1 0,1-1 0,-2 3 1,1-1-1,1 3 2,0 0 0,-1 2 1,2 3 0,3 2 0,-3 0 0,3 2 1,0 1-1,0 0 0,2-1-1,-2 4 1,3-2-2,0 0 1,0 0-1,2 1 1,-1-1 0,2-1 0,-2 2 0,1-3 1,-2 2 0,0-3 0,-2 2-1,-1-4 1,-3 2-2,0-2 0,-1 0 0,0-1-2,-1 2-2,-1-5-3,1 3-7,-2-4-9,0 1-17,-1-2-22,0 0-1,1 1-39,-8-6 101,3 2 0</inkml:trace>
  <inkml:trace contextRef="#ctx0" brushRef="#br0" timeOffset="190706.9078">7362 15802 153,'-2'-2'15,"2"0"2,3-1 2,1-1 0,3 0-4,2 4-4,5-3-2,0 2-3,3 1-4,-1-1-7,2 1-12,-4-1-28,2 0-12,-5 1-85,-2-3 142,-1 1 0,-6-3 0</inkml:trace>
  <inkml:trace contextRef="#ctx0" brushRef="#br0" timeOffset="191236.9382">7421 15357 67,'-2'0'-22,"0"0"-23,6-5 45,3 2 0</inkml:trace>
  <inkml:trace contextRef="#ctx0" brushRef="#br0" timeOffset="191791.9699">6669 15369 168,'2'0'5,"0"0"0,0 0-4,0 0-3,0 0-10,-2 0-16,0 0-19,1 2-43,2 1 90,1 0 0,0 0 0</inkml:trace>
  <inkml:trace contextRef="#ctx0" brushRef="#br0" timeOffset="195101.1592">6788 16973 93,'-4'0'7,"2"0"0,-3 0 1,2 0-1,1 0-1,0 0-2,0 1-1,2-1 1,0 0 1,0 0 1,0 0 1,0 0 1,0 0 1,0 0 0,0 0 0,0 0-1,0 0-1,0 0-1,0 0-2,0 0 0,0 0-2,-1-1 0,0-2-1,0 2 0,-1-3 0,1 0 0,0 1 0,0 3 0,-3-4 0,3 2-1,-4-1 1,1 1-1,-3 0 1,4 1 0,-4 2 0,-1 1 0,3 0-1,-2 1 1,0 1 0,1 1-1,1-3 0,-2 5-1,4-3 0,-3 4 1,1 0-1,-1 3 1,1 0 0,0 1-1,0 0 2,1 1-1,-1 0 0,1 1-1,-1-1 0,2 1 1,1-2 0,0 1-1,0-3-1,1 1 0,0-4 0,1 3 1,1-2-1,0 1 0,0-1 1,1 1-1,0 1 2,1-2 0,1-2-1,1 4 2,0-3-2,0 1 2,0-1-1,3 1 1,1-2 0,0-1 0,-1 0 1,4 0 1,-3-3 0,0-1 1,2 1 0,-3-2 1,0 0-1,2 1 1,-4-1-2,2-1 0,-3 1-1,3 0 0,-1 0-2,-1-2-3,-1 2-7,1 0-18,0 0-25,1 0-4,-1 0-54,8-8 111,0-2 0,-3-2 0</inkml:trace>
  <inkml:trace contextRef="#ctx0" brushRef="#br0" timeOffset="196049.2134">7217 16579 88,'-2'2'7,"0"3"1,0-1 2,-3 3 1,1-1-1,1 3 1,0-2-2,0 0-2,1 1-2,-1-1-1,-1 3-1,1 0-1,-2 2-1,2 0 0,0 1 0,-1 1 0,1 0 0,0 2 0,1 0 1,0 0 0,1 4 1,0-3 1,-1 2 0,-2 0 1,1 2 0,-1 0 0,0 0 0,0-2 0,-1 3-1,-1 0-1,1 0 0,0 1-1,0 0 0,0 1 0,1-2-2,0-3-1,1 1 1,-1-2-1,1-2 0,1 3 1,0-1-1,-2 3 0,1 0 2,0 1 0,0 1-1,0 1 1,0-1 0,-1 2 0,1-1-1,-1 2 1,1-1 0,1-1 0,-1 0 0,0-2 1,0 2-1,0-5 1,1 0 0,0-1-1,1 1 0,-2-5 0,1 1-1,0-1-6,1-1-8,0-2-17,0 1-21,1-3-2,-1-1-40,3-10 94,1-3 0</inkml:trace>
  <inkml:trace contextRef="#ctx0" brushRef="#br0" timeOffset="196936.2641">7576 17031 138,'0'0'11,"0"0"2,0 0 2,0 0-1,-1 0-1,-2-2-2,1 2-3,-2 2-1,0-2-2,2 2-1,0 1-1,-2-1-1,2 0 0,-1 2-1,-1-1 0,3-2-1,-2 1 0,1 2 1,1-1-1,-1-2 1,0 3 0,0 0 0,0 1 0,-1 1 0,0 4 0,0-2 0,-1 5 0,-1-2-1,1-1-1,0 2 0,1-1 0,-1 1-1,0-1 1,-1 3 0,-1-1-1,0 2 2,-1 0 1,2 1 0,-2 0-1,0 0 1,1-1-1,0 1 0,0-2 1,1 0-1,-2-1-1,2 0 1,0-4-1,1-1-4,0 1-3,1-3-9,1 0-11,0-1-15,1 0-11,1-3-41,6-6 95,1-1 0</inkml:trace>
  <inkml:trace contextRef="#ctx0" brushRef="#br0" timeOffset="197589.3015">7585 16952 130,'0'0'4,"0"0"0,0 0 1,0 0 1,0 0-3,1 2 1,0 0-1,1 0 1,1 1-1,-1 3 1,2 0 0,0-1-2,3 4 1,-2-1 0,2 3 0,0-2-1,2 2 0,-1-1-1,-1 2 1,2 0 0,-1-1 0,1 2-1,0-1 1,1 0 0,-2 2 0,-1-4-1,0 0-1,-3-3 1,3 3-1,-3-2 0,1 3 1,-2-3-2,2 1 0,-1-2 2,0 3 0,0-4 0,1 3-1,-2-2 0,0 0-2,0-1-2,0 3-4,-2-4-6,1 2-11,0-3-14,-1 1-10,-1-4-17,-5 1 66,1-2 0</inkml:trace>
  <inkml:trace contextRef="#ctx0" brushRef="#br0" timeOffset="198092.3303">7523 17169 104,'2'0'11,"2"1"1,0-1 2,3 0 1,1-1-2,1 1 0,0-3-1,3 1-1,-2-1 0,1-1-2,2 1 0,-1 0-1,1 0 0,-1 1-2,0-1 0,0 1-2,0 1-1,-5-1 0,4 1-2,-5 1-2,0-1-2,-1 1-5,-1 0-8,-1 0-10,-1 0-24,-2 0-8,0 0-53,3 1 111,0 2 0,0-2 0</inkml:trace>
  <inkml:trace contextRef="#ctx0" brushRef="#br0" timeOffset="199044.3847">7931 17244 122,'0'0'8,"0"0"1,0 0 1,0 0 0,2-2-3,0 2 1,0 0-3,1 0 0,-2 0 0,0-1-1,1 1 1,0 0 0,0 0 0,2 0 1,3-1 1,-1 0-2,4-1 1,-2-1-2,1 1-1,-6 1 0,5-1-2,-4 2 0,2 0-2,-3 0 1,3 0-1,-2 0 1,3 0 0,-5 2 0,2-2-1,0 3 1,0 0-1,-1 1 0,-2-1 1,2 3 0,-2 0 0,1-1 0,-2 2 0,1-1 1,-1 0-1,-2 1 1,1-1 0,-2 3-1,1-4 1,-1 4 1,0-3 0,-3 3 1,2-2 0,-3 0 1,2 0-1,-2 1 1,3-5 0,-2 4-1,1-3-1,-2 3 0,3-3-1,-3 1-2,3-1-1,-2-1-3,1 0-6,1 0-11,0-2-17,1 1-19,1 0-80,3-10 138,1 0 0,0 0 0</inkml:trace>
  <inkml:trace contextRef="#ctx0" brushRef="#br0" timeOffset="199576.4152">8219 16937 144,'0'3'9,"0"1"1,1 3 2,-1 3 2,1 1-2,-1 2 1,0 3-2,0 1 2,0 1-1,0 0-1,0 2-1,0 0-1,0-3-3,1-1-1,-1-1-1,0-3-2,0 0-2,1 0-1,-1-2-2,0 0-2,0-1-3,-1 0-5,1 1-9,-1-2-13,1-1-20,-1 2-5,0-3-35,-3-9 95,1-2 0</inkml:trace>
  <inkml:trace contextRef="#ctx0" brushRef="#br0" timeOffset="200530.4697">8224 16937 169,'2'0'12,"3"0"2,-2-1 1,7-1 0,-2 0-3,4 1-2,-1-1-2,2-3-3,0 4-1,-1 0-1,-1 0-1,2 1 0,-3 1-2,-2 1 0,1 1-1,-2-1 0,-1 3-1,-3-2 0,2 4-1,-3-1 1,-1 5-1,-3-3 1,-1 2 0,-1 1 1,-2 0-1,-2 0 0,0 0 1,-2-1 0,0 1 0,-3-1 0,3-1 1,-1 0 1,1-2-1,1 1 1,2-4-1,-1 1-1,4-2 2,-1 1-1,3-3 0,1 1 1,1-2-1,2-2 2,1 1 1,3-1 0,2 0 1,2 0-1,-1 0 1,3 0 0,-1 0 0,0 2-1,2-1 0,-3 1-1,0 1 0,1 1-1,-3-1 0,1 2-1,-1 0 1,-1 3 0,-1-4 0,1 6-1,-2-4 1,3 3 0,-5-1 0,2 2 0,-2-3 1,0 3-1,-2-3 0,0 3-1,-1-3 0,-1 2 0,0-3 0,-1 2 0,1-2 1,-3 1-1,2 0 2,-3 3 2,1-4 0,-4 2 1,1 0 1,-3-1-1,2 1 1,-5 0 0,3-2-1,-2 1 0,1-2-1,-1 2-1,0-5 1,1 3 0,-1-2 0,1 0-1,4-1 1,-3 0-1,3 0 0,0 0 0,2-1-1,0 1 0,1-1-1,-2 0-1,4 1 0,0-2-1,0 2-3,2 0-5,0 0-13,0 0-33,0 0-17,-1-3-151,1-13 223,1 0 0,-1-5 0</inkml:trace>
  <inkml:trace contextRef="#ctx0" brushRef="#br0" timeOffset="201660.5344">9868 16738 122,'2'0'10,"0"0"0,0 0 1,-2 0 0,0-2-3,0-1-2,-2 0 0,1 0 2,-3-1-1,0 2 0,-2 0 1,-3 2 0,0-1-1,0 2 0,-4 0-3,1 3-1,1 1-1,-2 2 0,0-1-1,1 2 0,1 2-2,0 0 1,-1 1 0,2 3 0,1 2-1,-1-1 1,2 3-1,1 0 0,2-2 1,1 1-1,1 0 0,3-2 1,3-1 0,1-2 1,1 0 2,4-3 0,0 0 0,5-1 1,1-2 0,1-2 0,3-1 0,-1-3 0,2 0 0,-1-3-1,1 1 0,-2-1 0,-2 0 0,0 0-1,-4 0 0,-2 1-1,0-1 0,-3 0-1,-2 2-3,-3 0-5,1 1-13,-2 0-27,1 1-12,0-1-95,5-4 155,-3 0 0,0-5 0</inkml:trace>
  <inkml:trace contextRef="#ctx0" brushRef="#br0" timeOffset="202262.5688">10232 16348 127,'0'0'11,"0"0"1,-2 2 2,1 0 2,-1 4-3,-1 1 0,2 1-1,-1 3-2,1 4-1,-1 0-1,1 4-3,-2 3 0,1 4-1,-1 4 0,0 4-2,1 4 0,-1 2 0,0 3-1,-1 3 1,0 2-1,1 0 1,-1-2 1,0 1 0,1 0 1,-1-5-2,0-4 1,2-6 0,-1-5 1,0-1 0,0-1-1,-1 2 0,1 0-1,0 1 2,0 0-2,-1-1-1,1 2-3,0-2-7,1 0-11,0-1-13,-1-2-25,1-2-5,0-3-68,8-12 131,-2-6 0,2-6 0</inkml:trace>
  <inkml:trace contextRef="#ctx0" brushRef="#br0" timeOffset="202891.6048">10394 17077 171,'0'0'9,"-2"0"2,0-1 1,0 1 3,1-2-2,0 2-1,1 0-1,0 0-2,0-1-1,0-1-1,1-2-1,0-2-2,0-4-2,0 1-2,1-2 0,-2-2 0,1-1 0,-1-3-1,1-1 1,0-1 0,-1-2 0,3 2 0,-2-2 1,1 1-1,0 3 0,1 0 0,-1 4 0,1 2-1,0 1 1,-1 3 0,0 3-1,1 0 0,0-1 1,-1 3 0,3 0 0,-1 1 1,-1 2-1,1 1 1,1 1 0,0 5 0,3 1 0,-3 3 1,3 2-1,-1 1-1,2 2 2,-1 2-1,-1 0-1,2 1 1,-1-3-2,0 0 0,-2 0-2,0-3-2,-2 0-2,1-2-3,-3-3-6,-2-1-6,0 0-13,-2-3-19,-2-1-4,1 0-29,-5-3 87,1-1 0</inkml:trace>
  <inkml:trace contextRef="#ctx0" brushRef="#br0" timeOffset="203104.617">10441 16968 128,'0'0'3,"2"-1"-2,1 0-7,3-1-11,4 1-21,2-1-33,14-3 71,0-2 0</inkml:trace>
  <inkml:trace contextRef="#ctx0" brushRef="#br0" timeOffset="203728.6527">10757 17019 92,'0'0'15,"-2"-3"0,1 2 2,0-2 0,0 2-4,-1-4-2,0 3-4,0 2-3,-1-6 0,-1 1-2,2-1 0,0 2-1,0-4 1,-1 2 0,1-2 0,1-1 0,0-2-1,1 1 0,1-1-1,0-2-1,1 1 0,2 0 0,-2-2-1,2 1 1,-1 1-1,1 3 1,0-2 1,-1 5-1,2-1 1,1 2 0,0-1 0,-2 3 0,3 0 0,-2 2 0,4-1 1,-4 2 0,4 2 1,-1-1 1,2 1 1,-1 2 1,-1-1 2,1 2 0,-3 0 1,0 2 0,-1 0 0,1 3 0,-3 0-2,2 2 0,-2-2-1,0 0-1,0 2-1,0-1 0,-1-1-2,1 1 0,-1-3-3,0 1-3,0-3-5,0-2-7,-1 2-17,2-1-25,-3-5 0,1 3-46,-1-9 105,0-5 0,0 0 0</inkml:trace>
  <inkml:trace contextRef="#ctx0" brushRef="#br0" timeOffset="204756.7115">11022 16728 177,'3'5'11,"-1"2"2,2 2 1,-2 4 0,3 1-3,-3 1-2,1 2-2,-1-2-2,1 2-2,0-1 0,1-1-2,0-3-1,-2 0-1,1-4 0,0-1 0,-1-2-1,-1-3 0,0 1 0,-1-3 0,0 0-1,0-2 0,0-1-1,-1-2 0,-1-3-1,0-2-1,-2-2 1,1-2 0,0 0 0,0-1 2,1 0 1,0-2 2,0 1 1,2 0 1,0 0 1,2 1 1,0 0-1,2 0 1,1 2-1,2 1 0,0 2 0,1 1 0,1-1-1,1 4 1,0 0 0,0 1 0,1 3 1,-4-1-1,2 3 1,0 0-1,0 1 0,-3 2-1,3 1-1,-2 1-1,-4 2-1,0 2-1,-1 1 0,-3 0 0,-1 1-1,-1-1-1,-2 2 1,-1-3-2,1 2 1,0-1-1,0-3 0,-1 0 1,1 0 1,0-2-1,1 0 2,0-2 2,2-1 1,1 0 1,1-2 1,0 0 1,0 0 1,2-2 0,0 2 0,3-3 0,0 3 0,2-2-1,0 0 0,1 1 0,2 1-1,-1-2 0,1 5-1,-2-1 0,4 1-1,-5 1 0,5 1 0,-4 2-1,-1 0 1,-2 1-1,-1 2 1,-2-4-1,0 2 0,-1 3 0,-1-3 0,0 0 1,-1 1-1,0 1 1,-1-4 1,-1 0 0,1 2 0,-3-1 2,-1-2-1,-1 0 1,-2-2 0,1 1 1,-4-2 0,3-2-1,-3 2 0,1 1 0,1-3-3,2 2-8,-3 1-39,4-1-18,0-2-150,-15-31 214,3-3 0,-1-7 0</inkml:trace>
  <inkml:trace contextRef="#ctx0" brushRef="#br0" timeOffset="215380.3191">19830 4103 148,'-1'-3'10,"-2"-4"1,2 1 1,-1 0 1,1 2-1,-2-2-1,2 1 0,0 2-2,0 2 1,1-2-2,0 3 0,0 0-3,0 0 0,0 0-2,0 0 0,-3 1-2,1 1-1,-1 3 0,-4 4 0,0 3 0,2 3 0,-3 4 0,-1 1 0,3 1 0,-2 1 0,1 2 0,-3-1 0,3-2 0,-1 2 0,0-3 0,0-3-2,1 1-3,2-3-5,-1-2-11,1-1-14,1-3-18,2-3-101,4-9 154,2-2 0,0-5 0</inkml:trace>
  <inkml:trace contextRef="#ctx0" brushRef="#br0" timeOffset="215809.3436">19789 4025 125,'0'3'10,"1"-1"1,1 1 2,0 0 2,1 3-3,1-3-2,1 5 0,1-1-1,1 4-1,0 2-2,3 3-1,0 1-1,1-2 0,-1 2 0,3 0-2,-2-1 1,2 0-1,0-1 0,2-2 0,-2-1-1,0 0-2,1-2-6,-4 0-11,2-2-20,-4-1-17,-4 0-84,-13 1 139,0 0 0,-4-3 0</inkml:trace>
  <inkml:trace contextRef="#ctx0" brushRef="#br0" timeOffset="216177.3647">19751 4309 176,'0'0'11,"0"0"3,0 0 0,0 0 3,2-3-4,1 0-1,4 0-1,1-1-2,5-3 0,-1 2-2,3 0 0,0-1-1,3 0-1,-2 1-1,2 0-1,-2 1 0,1 1-3,-2 1-3,-1 0-8,-3 2-15,1 2-35,-4 0-1,-2 0-96,-7 2 158,0 1 0,-3-3 0</inkml:trace>
  <inkml:trace contextRef="#ctx0" brushRef="#br0" timeOffset="216600.3889">20366 4345 233,'-1'1'5,"1"1"0,0 3 1,0 3-2,-1 5-3,0 1-12,-1 3-23,0 1-21,-2 2-99,-3 12 154,0-6 0,2-3 0</inkml:trace>
  <inkml:trace contextRef="#ctx0" brushRef="#br0" timeOffset="217549.4432">20882 4001 124,'0'0'9,"0"0"2,0 0 2,0 0 1,0 0-3,0 0-1,0 0-1,-2-2-2,0 2-1,-2-3-1,-1 0-2,-1 2 0,-2 1-2,0 1 0,-4 2-1,0 0 0,0 3-1,-3 1 1,2 1 0,-2 2-1,2-1 1,-2 2 0,2 1 0,1 0 0,1 1 0,2 2 0,-1 0 0,4 2 1,1-2-1,1 2 1,1-3 0,3 1 1,1-3 0,2-1 1,1 0-1,3-2 1,1 2 0,2-4 1,0 0 0,2 0 0,2-1 1,0-1 0,0-1-1,0 0 2,1-2-2,0 0 1,0-2-1,0 3 0,-1-6-1,0 3 1,1-2 0,-3-1 0,1 0 0,-1 0-1,-2 1 1,-1-1-2,0 0 1,-2 0-1,0-1 0,0 4-2,1-4 0,-4 2 1,0 1-1,-2 0 0,0 1-1,-2 0-4,0 0-4,0 0-9,0 0-15,2 1-23,1 0-7,-1 0-80,0 1 143,1 1 0,-2-3 0</inkml:trace>
  <inkml:trace contextRef="#ctx0" brushRef="#br0" timeOffset="217833.4594">21224 4313 219,'7'3'10,"5"2"-1,-4 2 1,2 2-6,-3 1-18,-1 3-38,-3 3-3,-5 0-76,-19 9 131,0-1 0,0-6 0</inkml:trace>
  <inkml:trace contextRef="#ctx0" brushRef="#br0" timeOffset="218437.4939">21631 3955 182,'0'0'11,"0"0"0,0 0 0,1 0 1,0 2-3,-1 3-4,2 3-2,0 2 0,-1 1 0,1 4 0,0 0-1,1 2 0,0 0-1,0 2-2,0-2-3,1-1-7,1 1-7,-1-2-11,-2-4-13,0 2-11,0-3-47,-3-3 100,0-1 0,0 0 0</inkml:trace>
  <inkml:trace contextRef="#ctx0" brushRef="#br0" timeOffset="219100.5319">21740 3933 165,'2'-3'9,"5"-2"2,4-2 0,0 3 0,5 0-3,2 0-1,1 4-2,0 0-2,-1 0-1,-1 4-1,-3 2-1,-1-1 0,-5 4 0,-3 2 0,-4 0 0,-4 0 0,-4 1-1,-3 2 0,-1-1 1,-3-1-1,-1 1 0,2-4-1,-1 0 0,4-4 0,3-1 0,1-2 0,4-1 0,2-1 1,3 0 0,3 0 0,4 0 1,1 0 0,5 2 0,0-4 0,1 4 1,-2-2-1,1 3 0,-2-1 0,0 2 0,-2 2 0,0 0 0,-1 2 0,-3 2 0,1 1 0,-4 2 0,-1 2 0,-3-1 1,-2 1-1,-2 0 2,-2 0-1,-3-2 1,-2-4 1,0 2-1,-3-2 1,-1-4 0,-2 0 1,1-1 0,-3-3-1,1 1 1,-1-2-1,-1-2 0,2 1 0,0-1-1,2 0 0,0-1 0,1 1-1,5 0-1,-1-1-3,5 3-3,0-3-6,3 3-9,0 0-27,2 0-7,0 0-63,13 0 118,0 0 0,0 0 0</inkml:trace>
  <inkml:trace contextRef="#ctx0" brushRef="#br0" timeOffset="219390.5485">22404 4216 212,'2'5'6,"1"0"1,1 3-2,-3 1-3,0 3-13,-1 0-29,0 1-12,-1-1-77,-2 3 129,1-2 0,0-5 0</inkml:trace>
  <inkml:trace contextRef="#ctx0" brushRef="#br0" timeOffset="219878.5764">22794 3878 151,'-1'5'12,"1"4"1,0 4-1,-1 0 1,0 4-4,1 1-3,-1 3-2,1-2-2,0 1-2,0-2-6,0 0-14,0-1-17,0 0-13,-2-2-59,-3 4 109,-1-2 0,0-5 0</inkml:trace>
  <inkml:trace contextRef="#ctx0" brushRef="#br0" timeOffset="220444.6087">22797 3832 110,'2'-1'11,"3"0"3,4-2 3,2-2 0,1 3 0,3-4-2,1 4-2,1 0-3,0 1-1,2 1-3,0 1-1,-2 1-1,1 0-2,-3 4 0,1-1 0,-1 4-1,0-2-1,-3 2 1,0 1 0,0 0-1,-2 2 1,2 1-1,-3-2 1,-1 1 0,-3 1 0,1-1-1,-5 2 1,-3 0 0,-3 0 0,-2 0-1,-2 0 1,0 1-1,-4-1 1,3 1 0,-1-1-1,-1 3 1,1-2 0,-1-1 1,0 0 0,1-2 0,-3 0 1,1-1-1,-2-4 0,1-2 0,-3-1 0,1-1-4,-1 0-8,0-2-19,-4 2-29,0-3-1,-1 0-69,-18-3 128,3 0 0,2-2 0</inkml:trace>
  <inkml:trace contextRef="#ctx0" brushRef="#br0" timeOffset="227378.0053">23276 5018 52,'0'0'3,"0"0"1,0 0 1,0 0 1,0 0 1,0 0 0,0 0 0,0 0 0,0 0 0,-1 2 0,0 0-2,-2 1-1,-1 1-1,-1 3 0,1-1-2,-1 3 0,-1 1-1,-1 3 1,-2 1-1,1 1 0,-1 3 0,-2 2 0,1 1 0,-1 1 1,-4 5-1,0-1 1,-3 3 1,-2 1 0,0 1 0,1 1 1,-2 1-1,2-1 1,0 1 0,4 0 0,-2-3-1,5-2 0,0-1 0,1-2 0,2-4 0,1-1-3,3-3-2,0-4-7,2-1-11,1-3-14,2-3-57,4 0 92,1-3 0,-2 1 0</inkml:trace>
  <inkml:trace contextRef="#ctx0" brushRef="#br0" timeOffset="228290.0575">23293 5518 137,'0'0'10,"0"0"2,-1 2 0,1 0 1,0 1-4,-1 1-1,1 0-2,1 1 1,1-2 0,-2-2 2,1 2 2,0-2 1,-1-1-1,1-1 1,2 1 0,0-2-3,0 1-1,1-6-3,-2 0-2,2-2-2,-1-2 1,2-2-1,0-3-1,-2 3 0,2-4-1,0-1 1,0-1-1,-1-1 1,2 1-1,0 1 0,-1 0 1,0 2 0,0 2 1,-1 4-1,-1-1 0,0 4 0,1 1 0,-1 2-1,-1-1 1,1 2-1,0-1 0,-2 1 0,0 2 0,3-1-1,-2 2 1,1-1-1,1 2 1,1-1 0,-1 2 0,0 1 1,2 0-1,-3 0 1,3 4-1,0-2 1,1 1 0,-2 2 0,2 1 0,-2-1 1,3 5 0,-2-2 0,-1 3 0,0 1 0,1 0 0,0 0 0,-2 1 0,1-1-1,0-1 0,0-1 1,-1-1-1,1 0 0,0-3 0,-1-1-1,-1-1 0,0 0-2,0 0-4,0-1-4,-1-1-7,0 0-10,-1-1-13,-1 0-13,0-1-90,-3 4 144,0-2 0,0-1 0</inkml:trace>
  <inkml:trace contextRef="#ctx0" brushRef="#br0" timeOffset="228649.078">23403 5466 214,'1'-3'15,"5"2"1,2-4 0,3 1-1,-1 1-6,4 0-11,-3 1-19,1 0-36,0 1-2,-2 1-87,6 1 146,-5 0 0,-2 0 0</inkml:trace>
  <inkml:trace contextRef="#ctx0" brushRef="#br0" timeOffset="229835.1459">22796 5174 80,'0'0'10,"0"0"1,0 0 2,0 0 1,0 0-3,0 0 0,0 0-2,0 0-1,0 0-3,0-3-1,1 0-1,0-2-1,-1 0 0,-1-3 0,-1 4-2,-3-4 0,-2 3 0,-4-1-1,1 3 0,-6 0 0,1 3 0,-2 0 1,0 3 0,-2 0 1,0 3 0,2-1 1,-1 1 0,4 0 0,0 2 0,3-1 0,2 1 0,1 0 0,3 1-1,1 0 1,0 1-1,3 0 0,1 0 1,1-1-1,1 0 0,0-2 0,1 3-1,-1-3 1,2 2 0,1-3-1,1 4 0,-3-3 1,4 2 0,-3-4-1,4 4 1,-1-1 2,0 1-1,0-1 0,3 2 1,-2 0 0,-2-3 1,4 2 1,-2-4-1,0 1 1,-3-3 0,4 0 0,-3-3 0,2 0 1,-2 0 0,0-2-2,-1-1 1,4-1-1,-5 1 0,4-4 0,-3 1 0,2 0-1,0 1 1,1-2 0,-3 4-2,3-3 2,-3 3-1,2 0 0,-3 1-1,0 0 0,-2 1 1,-1 1-1,-1 0 0,0 0 0,0 0-1,0 0 0,0 0-3,0 0-5,0 0-20,3 0-37,0 0-1,-2 3-103,-8-5 168,-1 0 0,-2-2 0</inkml:trace>
  <inkml:trace contextRef="#ctx0" brushRef="#br0" timeOffset="230762.1989">24104 5202 106,'0'0'11,"0"0"1,0 0-1,0 0 1,0 0-3,0 0-3,0 0-1,0 0-3,0 0-2,0 0-1,1 1 0,1 1 0,1 1 1,0 2 0,0 0 1,0-1-1,1 3 0,-1-3 0,1 5 1,-1-5-1,0 3 1,0-1 1,0-3 2,2 0 0,0 0 2,-1-2 0,3-2 0,1 0 1,2-4 0,2-1-1,2-2 0,3-2 0,3-3 0,4-1 0,6-4 1,4-2 0,3 0 1,5-3-1,4 2 1,1-3-2,4 0 0,0 2-1,-1 1-2,-1 3-7,-2 1-20,-2 5-36,-4 2-1,-5 5-93,-11 4 154,-9 2 0,-13 0 0</inkml:trace>
  <inkml:trace contextRef="#ctx0" brushRef="#br0" timeOffset="234709.4246">23140 6532 108,'-2'6'9,"-3"1"0,0 5 0,-4 0 1,-2 5-3,-1 1-1,0 7-2,-1 3 1,0 2 0,-1 6 2,1 0 1,-2 3 0,1 1 3,-2 2-1,0-2 2,-1 0-1,0-1-1,-1-1 0,-1-1-2,3-4-1,-1-2-1,3-1-1,-1-3-2,4-1-1,2-2-2,-1-4-2,4 0-4,1-3-7,1-5-11,2 2-18,1-6-16,1 1-87,8-7 145,0 1 0,0-3 0</inkml:trace>
  <inkml:trace contextRef="#ctx0" brushRef="#br0" timeOffset="235492.4694">23438 7068 125,'0'0'12,"0"0"3,0-2 1,0 0 2,0 0-2,0 0-1,0 1-3,0 1-3,0-2-1,1 1-2,0-3-1,0-3-2,1-1-1,0-1 0,1-4-1,1 1 1,-1-2-1,0 0 0,-1-3 0,2 0-1,-1 0 1,0-1 0,1-1-1,-1 0 0,2 3 0,0-1 0,0 2 0,0 2 0,0 4 0,1-1 0,0 3 0,-2 0 0,0 4 1,2-1-1,-3 3 1,3 1 0,-1 3 0,1 2 0,-1 4 0,1 1-1,1 3 1,0 1-1,1 1 0,0 2 0,1-1 0,1 1 0,0-2 0,1 0 0,1-2 0,-2-1 0,-1 1 0,3-4-1,-6-1-2,3 0-6,-2-1-5,-3 1-12,0-2-19,0 2-11,-2-2-69,-4 4 125,-1-5 0,0 0 0</inkml:trace>
  <inkml:trace contextRef="#ctx0" brushRef="#br0" timeOffset="235817.488">23539 6994 151,'6'-1'15,"-1"1"2,2-2 1,1 0 1,2-1-2,0 1-3,1-3-3,0 1-2,0 1-4,-2-2-3,3 2-6,-4 0-9,2 0-10,-2 1-15,1-1-19,-1 3-86,9 3 143,-3 0 0,0 0 0</inkml:trace>
  <inkml:trace contextRef="#ctx0" brushRef="#br0" timeOffset="236130.5059">23897 7013 210,'2'2'11,"0"0"1,1 2-1,1 0 0,1 4-8,-3-2-8,1 4-15,-1 0-23,0 2-13,-2 2-78,-3 8 134,0-4 0,0-3 0</inkml:trace>
  <inkml:trace contextRef="#ctx0" brushRef="#br0" timeOffset="236926.5515">24158 6765 162,'0'0'11,"-2"-2"1,0 1 0,1 0 1,-3 0-2,-1 0-4,1 1 0,1 0-2,-2 2 1,0-1-2,-3 3 0,0 1 0,-2 1-1,2 1-1,-4 1 0,3 0 0,0 4-2,-1-3 1,2 4-1,1-3 0,1 2 0,-1-2 0,4-1 0,1 2 0,0-4 0,3 3 0,1-4 1,1 2-1,2-1 1,1 2 0,-1-4 0,1 3 1,-1-4 0,3 3 1,-5-3-1,4 0 1,-2-2-1,1 1 1,-1-1 0,5-2-1,-2 0 0,2 0 0,0 0 0,2-2 1,-1-1-1,2 1 1,0-1 0,2-1 0,-2-1 1,1 1-1,-2-2 1,2 1 0,-5 2-1,2-1 1,-5 0 0,2 1-1,-3 0 1,-1 1 0,-2 1 0,0 0-1,-2 1 1,0 0-1,0 0-1,1-1-2,1 0-4,0 0-15,0 0-48,0 2-1,-2 1-141,-6-5 209,0 1 0,1 0 0</inkml:trace>
  <inkml:trace contextRef="#ctx0" brushRef="#br0" timeOffset="238755.6561">22407 6888 157,'-2'-1'11,"-2"-2"1,2 0 1,1 0 0,0 3-2,0-3-3,1 3-1,0 0-1,0 0-2,-2 3 0,1-3-2,0 7 1,1 0 0,-1 4 0,3 0 0,-1 4 0,1 1-1,1 0-1,-1 0 0,1 0 0,0 1-1,0-2 1,0 0-1,0-2 1,0-3-1,0 1 0,-1-5 0,-1-2-1,0-2 0,0 1-2,-1-3-1,0 0-2,-1-1-2,-1-3-1,0-3-1,-1-2 0,-1-2 1,0-4 1,1 1 1,-1-3 2,0 0 2,2-2 1,-1 0 2,0-1 0,0 2 2,0 0 0,2 2 2,0 2 0,1 0 0,1 4 1,2 0-1,-1 3 0,2 2 0,0-1 1,1 0-1,2 2 1,2-1 1,0 2-1,3 1 0,3 2-1,-1 0-1,1 1 0,1 0-1,-1 4-1,-1 1 0,-1 0 0,-4 2 0,-3 1 0,-2 1 0,-4 2 0,-2-1-1,-2 2 1,-1-1 0,-1-1-1,-4 1 1,1-3-1,-3 2 0,2-4 0,-2 0-1,5 0 1,-4-2-1,6-1 0,-2 1 1,4-3 0,4 1 0,3-3 0,4 2 1,1-1 0,3-1 1,0 0 0,3-1-1,-3 1 1,2-2-1,-2 2 1,0 0-1,0 3 0,-2-2-1,1 4 1,-1-2-1,-2 4 0,0 1 0,0 0 0,-3 2 0,-1 1 1,0-2-1,-3 4 0,0-2 0,-1-1 0,-2 2 0,-1-2 0,0-3-1,-2 3 1,1-3 0,-4 1 0,1-2-1,-3 2 2,0-4-1,-1 4 1,3-4 1,-3-1 1,3-1-1,0-2 1,0 0 0,-2 0 1,1 0 0,-1-2-1,-3 2 0,2-2 1,0 0-1,0 0 1,-1 1-1,1-1 0,2 2 0,0-3-1,2 3 0,-2 0-1,2 3-2,-2-2-4,0 1-14,-3 1-44,3 0-1,1 2-118,-1 2 182,4-1 0,3-4 0</inkml:trace>
  <inkml:trace contextRef="#ctx0" brushRef="#br0" timeOffset="239836.7179">24917 6786 169,'-2'0'11,"0"-1"1,-3 0 1,2 0-1,0 1-3,1-1-3,1 1-2,1 0-1,0 0-1,0 0-2,1 2 0,-1 0 0,2 2 1,1 4-1,1-1 1,-1 2-1,1 2 0,-1-1 0,-1 0 0,1-1 1,0 0-1,1-2 1,-1-2 0,2 2 2,-2-3 0,4 0 1,-1-2 0,3-2 1,2 0 1,2-2 0,1-3 0,-1-2 0,4 0 0,-1-3 0,2-2 0,0-3-2,3-2 1,2-2-1,2-2-1,1-2 0,4-3 0,3 2 0,0-3 0,2 0 0,1 1-1,2-2 1,3 2 0,1 0-1,0 2 0,3 0-1,-1 2 0,0 2 0,-2 4 0,-4 1-2,-5 3-3,-5 5-6,-4 2-19,-8 2-37,-7 6-1,-6 4-110,-15 8 177,-4 1 0,-3-1 0</inkml:trace>
  <inkml:trace contextRef="#ctx0" brushRef="#br0" timeOffset="242653.879">23021 7915 80,'-2'-1'7,"0"1"-1,0 0 2,0 0 0,0 0-1,0 1 0,0 2 0,0 3 0,-1 3-2,-1 3 1,-1 1 0,1 6 0,-1 1 0,1 3-1,-2 2 0,0 4 1,-1 1 1,-1 2 1,1 2 0,-1 0 1,-1 0 0,0 2 0,1-2-1,1 3-2,-2-3 0,3 2-2,0 2-1,0-2-1,2 0 0,-3-1 0,2-1 1,-1-1 0,2-3 0,-2-4 0,0-2-1,2-4 1,1-3-1,0-5-1,1 0-1,0-5-2,1 0-3,1-4-7,0-1-8,0-2-14,0 0-20,2 0-4,0 0-42,6-12 100,2 0 0,-1-3 0</inkml:trace>
  <inkml:trace contextRef="#ctx0" brushRef="#br0" timeOffset="243428.9234">23526 8270 186,'0'0'14,"0"0"0,0 0 2,0 0-1,0 0-3,0 0-4,1 2-2,0 0-2,1-1-1,-1 3-2,0 0 0,-1-1 0,0 4 0,1 1 0,0-1 0,0 3-1,1 0 1,-1-1-1,1 1 1,0-3-1,0 3 0,-1-5 1,0-1-1,0-1 1,0 2-1,-1-3 2,1 0-1,0 0 0,-1-2-1,0 0-3,0 0-3,0 0-7,0 0-17,0 0-27,0 0-1,0 0-67,1-4 125,1 2 0,0-3 0</inkml:trace>
  <inkml:trace contextRef="#ctx0" brushRef="#br0" timeOffset="244901.0076">24682 8079 93,'1'-1'5,"1"1"3,0 0 5,2-3 2,2 3 2,-4-1 1,-1 0 1,2-3 2,-1 3-1,0-2-2,0-1-3,0 1-3,-1 1-1,-1 0-3,0-1-2,-1 1-2,1 0 0,-2-1-2,-1-2 0,0 2-2,0 2 1,-2-2-1,-3 0 0,1 2 1,-1-1-1,-2-1 1,0 3-1,1 0 1,-2 0 0,2 2-1,-2 0 0,1 0 1,-1 1-1,2 1 0,-1 2 0,-1-1 0,2 0-1,1 0 1,-1 3 0,3-2-1,-2 1 1,3 2-1,-3 2 1,3-2 0,1 4-1,2-4 1,1 1 0,1 0-1,0-1 1,1-2 0,1 1 0,1 0 1,2 0-1,3-2 1,-1 3 0,3-2 0,2-2 1,-1 0 0,3-3 1,1-1-1,1-1 1,3-1-1,0-3-2,-1 1-2,2-2-8,-3 0-13,-2-1-36,-5 1-4,1 2-110,-13-3 173,-3 2 0,-3 3 0</inkml:trace>
  <inkml:trace contextRef="#ctx0" brushRef="#br0" timeOffset="245708.0537">23507 8384 104,'-1'-3'3,"0"1"0,0-1 0,0 2 1,1-1-3,0 2-4,0 0-11,0 0-21,0 2-1,2 2 6,-1 0 30</inkml:trace>
  <inkml:trace contextRef="#ctx0" brushRef="#br0" timeOffset="246134.0781">23498 8262 53,'0'2'-15,"1"1"-23,1 6 38</inkml:trace>
  <inkml:trace contextRef="#ctx0" brushRef="#br0" timeOffset="247003.1278">23496 8406 83,'2'4'9,"0"0"2,0 2 0,0-1 2,0 2-3,0-3 0,-1 3 0,-1-3-1,0 0 0,-1-1 0,0 1-1,0-2-1,0 1-1,-2-5-2,0-2-2,1-2-1,-1-4-3,0-1 0,1-2-1,1-2 1,0-4 0,0 0 0,2-3 1,-1 0 0,1-1 1,0-2-1,1 1 2,-1 1-1,0-1 2,1 2 0,-1 2 0,1 2 1,1 4 1,-1 4 0,3 1 1,0 5 0,0 2 0,2 4 0,1 1 0,1 4 0,1 3 0,1 2-1,0 2-1,1 1 0,-1 2 0,0 0-1,1 0-1,-3 1 1,1 0-1,-3-3 0,0 0-1,-2-3-2,-2 0-3,1-3-6,-2 0-10,0-1-20,-2-1-14,0-1-79,-3 3 134,0-2 0,-1-3 0</inkml:trace>
  <inkml:trace contextRef="#ctx0" brushRef="#br0" timeOffset="247223.1404">23507 8337 184,'6'-4'8,"1"-1"0,4-2-2,4 1-8,1-2-20,3 2-25,4-1-2,0-1-37,22-2 86,-4-1 0</inkml:trace>
  <inkml:trace contextRef="#ctx0" brushRef="#br0" timeOffset="247450.1534">23893 8355 219,'0'0'8,"0"3"-1,0 0-1,0 4 1,0 1-6,1 3-5,-1-1-4,0 1-10,0 1-13,1-4-18,-1 3-4,0-4-32,1 3 85,-1-3 0</inkml:trace>
  <inkml:trace contextRef="#ctx0" brushRef="#br0" timeOffset="248387.207">23946 8120 173,'0'2'10,"0"0"0,0 3 2,1 2 0,0 3-2,1 0-3,0 2-1,1 1-2,0 1 0,0-2-2,1 0 0,-1-3 0,0 1-1,0-3-1,-1-2-1,0-1 1,1 2-1,-2-5-1,0 2-1,0-2 0,-1-1-3,-3-3-2,1 1-2,-2-4-1,-1-3 0,-2-3 1,1 2 1,0-5 1,0 1 4,1-1 3,0-1 3,3 0 2,1 0 0,2 0 1,3 1 0,2 1 0,2 2 0,0 1 0,3 1 1,-2 4-1,1 1 0,1 2 1,-4 3-1,3 1-1,-3 1 1,1 3-2,-2 0 0,1 4 0,-2-1-2,0 4 0,-1-3 0,-2 5-1,-3 1 0,-3-2 0,1 1 0,-2-1 1,0 0-1,0-3 1,-1 2-1,0-5 0,2 0 0,1-1 1,0-1 0,2-3 0,3 0 0,1-2 0,2 0 1,4-1-1,0 0 0,0-1 0,3 2 0,-1 0 0,-2 2-1,2 0 1,-4 1 0,2 2-1,-1 2 1,-2 2 0,-1 0 0,-1 2 0,-3 0 1,-1 0-1,-2 0 1,-2-1 0,-2 1 0,-2-1 0,-2-1 0,1 0 0,-3-1 1,2-1 0,-1-2 0,3 0 0,-1-3 0,3-2 0,-1-1 0,0-2-1,1-3-1,1 1 0,-1-5-1,2 3-3,0-2-2,0 1-6,-1 1-10,3 2-15,-2 0-23,-1-1-2,1 5-53,-3 1 114,-2 0 0,4 3 0</inkml:trace>
  <inkml:trace contextRef="#ctx0" brushRef="#br0" timeOffset="248892.2359">24289 8331 239,'-1'-2'11,"0"0"2,0 0 1,2 0 1,0 0-2,3 3-2,0 1-2,3 2-1,-1 3-2,1 2-6,-4 1-8,2 4-25,-2 1-31,-3 6-1,-4 3-104,-37 33 169,2-4 0,-10-7 0</inkml:trace>
  <inkml:trace contextRef="#ctx0" brushRef="#br0" timeOffset="250281.3153">22183 8243 148,'0'0'9,"0"0"2,0 0 2,0 2 1,1 2-2,0 3-1,1 1 0,1 5 0,0 1-2,1 2-3,0 1 0,2 1-2,-1 1-2,0 1-1,-2-1-3,1 1-2,-1-1-6,-1-2-8,0-1-14,-1-3-20,-2-1-5,1-4-36,-5-6 93,0-2 0</inkml:trace>
  <inkml:trace contextRef="#ctx0" brushRef="#br0" timeOffset="250833.3469">22183 8235 128,'3'-4'12,"3"-1"1,1-2 1,3-1 0,1 1-2,2 2-2,1-2-2,1 2 0,2 1-2,2 2-1,-1 0 1,2 2-2,-1 2 0,1 0-1,0 2-1,-2 3 1,1-1-1,0 2 1,-2 3-1,-1 1 1,-1 0-1,-1 2 1,-1 1 0,-5 2-1,1-2 1,-6 2-2,-2-1 1,-2 2 0,-3-1-1,-4-1 0,-1 0-1,-4 0 0,-3 0 1,-2-1 0,-1-1 1,-1 2 0,1-1 1,-1-4 0,0 0 2,2-3 0,1-2-1,0-3-1,1 0 0,2-3-1,0-2-2,2 1-4,-1 1-9,4-2-14,1 2-30,1 0-5,1 2-91,-6 3 153,1 1 0,1-2 0</inkml:trace>
  <inkml:trace contextRef="#ctx0" brushRef="#br0" timeOffset="251852.4052">25099 8044 162,'0'0'6,"0"0"1,1-2 0,0-1-1,0 1-3,-1 1-1,2 0-1,-2 1 1,1 0 0,1 0 0,0 0 1,1 2 0,0 1 1,0 4-1,0 0 0,1 2-1,0 0 0,0 0 0,1 0-1,-2 1 0,1-3-1,2 0 1,-2 1 0,1-2-1,-1-1 1,2 3 0,-2-5 0,3 3 1,-3-5 0,3 2 1,-1-3 1,4-1-1,0-1 1,2-3 0,2-3-1,0-2-1,3-1 0,0-4-1,3-2 0,-1-2-1,4 2 1,-1-4-1,3-1 1,-1 1 0,1 0 1,2-3 0,1 2 1,2-2 1,1 0 1,1-2 1,2 3 1,2 1 0,-2 0 2,0 1 0,-2 1-1,0 4 0,-3-1-1,-2 3-2,-3 2-2,-3 0-7,-2 4-18,-3 3-43,-3 1-2,-4 1-123,-25 8 190,-7-1 0,-5 0 0</inkml:trace>
  <inkml:trace contextRef="#ctx0" brushRef="#br0" timeOffset="256918.6949">23581 6560 48,'-2'-2'1,"-2"0"1,-3-1 2,1 1 2,-2 0 1,0 2 2,0 0 0,1 0 0,-4 0 0,3 0-2,0 0-1,-2 0-1,2 0-3,-2 2 0,2 0 1,-1 1 0,-1 1 3,1 0 1,0 0 0,1 0 1,-1 2 0,0-1-1,1 2-1,-1-2-1,0 4-3,2-3 0,-1 3-2,-2 0 0,1 1 1,2-3-1,-2 3 0,1-3 1,0 1 0,1 1-1,-4 0 1,4 2 0,-2 0 0,2-1 0,-1 2 0,1-1 0,0 3 0,0-2 0,2 1-1,-2 0 1,1 0 0,1-1 0,-1 2-1,0-2 1,1 2-1,0-1 1,1 0-1,1-2 1,0 2-1,1-2 1,1 2-1,-1-1 0,1-1 0,-1 2 1,1-4-1,0 2 0,1-2 0,-2 0 0,4-3 0,-1 3 0,0-4 0,1 4 0,1-4 0,0 3 1,0-4-1,2 3 0,-1-2 0,1 3 1,0-3-1,1 2 0,-2-3 0,1 4 1,-1-6 0,2 5-1,-1-3 1,0 2 0,-1-3 0,4 2 0,-2 1 0,4-1 0,-3 1-1,4 1 0,-2 0 0,1 0 1,-1 0-1,2 1 0,-2-2 0,1 0 1,1 1 0,-1 2 0,1-1-1,0 2 1,0-1 0,0-1 0,1 3 0,1-2-1,0 0 0,0-1 0,1-1 0,2-1 0,-1 2 0,2-4 1,0 1-1,1 0 0,-1-1 0,1-1 0,-1 0 0,0-2 1,-1 2-1,1-2 0,-2-1 1,2 3-1,0-3 1,0 1-1,-1 1 1,-1-1 0,1-1 1,0 0-1,-2-1 2,2-1-1,-2 1 2,1-2 0,0-1 0,1-2-1,1 1 1,2 0-1,0-1 0,0 0-1,1 1-1,0-3-1,-1 2 0,1-1 0,-1-2 0,1 1 0,0-3 0,0 2 1,0-3 0,2 2 0,0-1 1,-1 1-1,0 1 1,1 1 0,-3-2-2,0 2 1,1 2 0,-3-3-1,1 3 1,-1 0 0,0-2 0,-4 2 0,2 0 0,-3-2 0,1 0 1,-4 0 0,1-2-1,-3 0 0,1-1 1,-3 0-1,-1 0 0,0-3 0,-2 1 0,-2-1 0,0-1 0,-2 1 0,-2-1-1,1-2 1,-3 2-1,-1-2 0,1-2 0,-1 2 1,-1-3-1,2 0 0,-3-1 0,2 0 1,-3 1-1,0-3 1,-1 0-1,1-1 1,-3 0-1,3 1 0,0 2 1,-3 2-1,3 0 0,-2 4 0,2 3-1,0 1 0,-4 2 1,2 2 0,-2 0 0,0 2-1,-3 0 1,2 1 0,-2-1 0,1 2 1,-2-1-1,2 1 0,-2 1 0,0 0 0,-1 1 0,-2-1 0,1 1 0,-3 0 0,-2 1-1,-3 1 0,-2 0 0,-3 1 1,-3 1-1,-2 3 0,-3 0-3,1 4-4,-1-1-5,-1 4-18,3 1-28,-1 5 0,0 3-68,-28 19 127,7-5 0,5-4 0</inkml:trace>
  <inkml:trace contextRef="#ctx0" brushRef="#br0" timeOffset="266231.2276">26825 6328 254,'-2'0'9,"0"0"0,-3 0 0,2 0 0,1 0-3,-1 3-2,-1 2-2,4 2-1,-1 3 0,1 5-1,1 1 0,0 4-1,1 1 0,1 1-1,0 1-1,0 0 0,1-1-1,0 0-2,-1-1-1,-1-1 1,0-5-1,-1-1 0,-1-2 0,0-5 2,-1-4 0,0-3 1,0-5 3,0-8-1,0-3 2,2-4 2,-1-1-1,1-4 0,0 2 2,1-2 0,0-2 1,-1 3-1,1 0 1,1 0 1,0 2-1,2 1 1,2 3-1,2 1 0,1 5-1,5 0-1,0 2 0,2 3 0,2 3-2,0 1 0,0 3 0,-3 2 0,-1 3-1,-4 1-1,-2 3-1,-3 4 1,-5 0-1,-3 4 2,-5-2-1,-2 2 0,-2 0 1,-3-1 1,1-1 1,-2-3 0,6-4 1,-1-1-1,2-2 0,3-2 0,2-2 0,3-2 0,5-2-1,4-2 0,0 2 0,4-3-1,2 3 1,-2 1-1,2 2 1,-2 2-1,2 2 1,-4 4-1,-2 0 1,0 2 0,-3 1 0,-3 3 0,-2 1 0,-2-1 1,-3 1-1,-3-1 2,-3 1-1,-3-2 1,-1-2 0,-2-1 0,-2 2-1,1-3-1,-2-1-6,0-2-11,1 0-23,0-4-18,3 1-105,0-16 163,4 1 0,4-3 0</inkml:trace>
  <inkml:trace contextRef="#ctx0" brushRef="#br0" timeOffset="266771.2585">27468 5603 106,'-6'2'5,"0"1"2,-2 6 1,0-1 3,-1 6-1,-1 1 1,0 6 0,1 3 0,-3 3-1,1 7-2,-1 3-1,-2 8 0,1 4-1,-3 5 1,1 5 0,-2 3 1,-2 2 1,1 2 1,-1 1 1,0-1 1,-1 1-1,-1-2 0,2-2-1,-2-1-1,1-5-2,2-1-2,0-8 0,3-2-3,0-5-2,2-4-8,3-5-10,1-6-20,5-5-27,1-1 0,1-8-83,7-8 148,0-5 0,2-5 0</inkml:trace>
  <inkml:trace contextRef="#ctx0" brushRef="#br0" timeOffset="267340.291">27579 6567 154,'0'-2'7,"0"0"5,1 2 1,0-2 2,1 0 0,-1 0 0,2-2 0,1-3 0,-1 0-3,1-3-5,0-5-1,1-2-2,2-1 0,-2-4-2,1-2 0,1-1-1,-1-1 0,1-1-1,0 5 0,-1-1 0,0 5-1,-2 4 1,2 2-1,-4 4 1,1 3 0,1 5 0,0 0 1,1 7 0,1 2 1,4 2 0,-3 4 1,3 2-1,0 2 0,2 0 0,-2 1-1,2-1 1,-2 0-1,-2-2-2,1-1-4,-3 0-6,-3-6-9,0 2-18,-1-2-23,-1-2-1,-2 0-57,-11 1 119,-1-3 0,-1-2 0</inkml:trace>
  <inkml:trace contextRef="#ctx0" brushRef="#br0" timeOffset="267503.3004">27621 6468 171,'5'-3'-2,"2"0"-12,3-2-17,3 5-11,3-3-40,16 1 82,-3 2 0</inkml:trace>
  <inkml:trace contextRef="#ctx0" brushRef="#br0" timeOffset="268030.3305">27947 6529 155,'-2'-2'14,"1"0"1,-2 1 2,2-2 1,0 2 0,-1-2-3,1 1-3,0-3-2,-1 1-3,1-4-2,0 1-1,1-1-1,0-1-2,0-4 0,2 1-1,1 1 0,0-2 0,2 1 0,-1 0 0,1 1 1,0 0-1,2 0 1,-3 4-1,4-1 1,-3 0 0,2 1 0,-1 3 0,4-2 0,-4 2-1,4 1 2,-2 2-1,4 1 1,-2 2-1,4 4 1,-2 0-1,2 2 1,1 3-1,-1 2 1,0 0-1,-1 1 0,-1 1-1,-2 0 1,-4-1-3,-1 1-4,-2-5-9,0 2-18,-2-2-28,-1-1-2,0-2-76,-1 6 139,-2-5 0,0 0 0</inkml:trace>
  <inkml:trace contextRef="#ctx0" brushRef="#br0" timeOffset="268447.3543">28445 6273 216,'0'0'11,"-1"-2"0,1 0 1,-1 0-1,1 1-4,-2-2-3,0 1-2,-3 2-1,-3 0-1,0 2-1,0 3 1,-2 5-1,-1 0 1,1 4-1,1 1 1,-2 3 0,3 0 1,0 1-1,3 1 1,0-1 0,4-2 2,3-2 1,4-1 2,1 0 2,3-3 0,3-3 2,4-1-1,2-4-1,1 0-2,4-1-7,1-2-23,-2-2-40,2 2-1,-3-3-118,6 3 183,-5 0 0,-6 0 0</inkml:trace>
  <inkml:trace contextRef="#ctx0" brushRef="#br0" timeOffset="269063.3896">26978 7764 204,'0'1'11,"0"3"1,0 2 1,0 1 0,1 4-5,0 3-3,0 3-1,0 2-1,-1 6-2,1 1-3,0 1-5,0 3-7,-1-2-11,-1-1-17,-1-1-15,0-4-70,-5-2 127,-1-4 0,2-5 0</inkml:trace>
  <inkml:trace contextRef="#ctx0" brushRef="#br0" timeOffset="269400.4089">26950 7758 156,'5'-4'7,"1"-1"0,2 0 2,3 0 1,2 2-2,1 3-1,1 1 0,3 4-2,-1 2-1,2 4-1,0 0-1,-2 4 1,0 2 1,-1 2 0,-3 2 0,-3 1 2,-2 2 0,-4 0 1,-4 0 0,-4-1-2,-4-1 0,-3-2-2,-5-2-3,-3-2-4,-3-2-4,-3-1-9,0-2-12,-3-3-20,2 0-10,0-5-54,2-8 113,3-1 0,7-2 0</inkml:trace>
  <inkml:trace contextRef="#ctx0" brushRef="#br0" timeOffset="269824.4331">27656 7358 161,'0'0'9,"0"0"2,-3 2 2,0 4 1,-1 2-3,-1 4-1,-2 6-2,1 7 1,0 4-2,-1 8-2,-1 6 0,1 4-1,-1 3 0,0 5 0,-2 0 1,1 3-1,-1-2 0,-1 0 0,-1-4-1,1-1-3,-1-6-7,-1-4-12,1-4-22,3-6-18,0-4-110,8-7 169,2-5 0,3-9 0</inkml:trace>
  <inkml:trace contextRef="#ctx0" brushRef="#br0" timeOffset="270376.4647">27950 7947 178,'2'0'11,"0"1"3,0-1 0,0 1 1,0 0-3,-1-4-1,1-1-2,0-3-3,0-2-5,2-5-2,-1-2-1,0-2-1,1-5 0,0-1 0,0-2 0,1-2 0,1-1 1,0 0 0,1 0 1,-1 3 0,-1 4 0,2 2 1,0 3 0,-2 5 0,2 4 1,-2 4 0,3 4 1,3 4-1,1 4 2,1 5-1,2 4 1,2 4 0,-3 0-1,3 3 0,-3 1 0,-1-1 0,-1 0 0,-4-1-2,-2-1-3,-1-1-5,-3-1-11,-2 1-17,-4-6-20,-2 2-94,-6-1 150,-1-3 0,-2-4 0</inkml:trace>
  <inkml:trace contextRef="#ctx0" brushRef="#br0" timeOffset="270571.4758">28039 7782 194,'8'0'2,"4"0"-8,5-1-19,3 1-21,3-3-73,23-1 119,-6 1 0,-3 0 0</inkml:trace>
  <inkml:trace contextRef="#ctx0" brushRef="#br0" timeOffset="270980.4992">28458 7853 149,'0'-3'13,"-1"2"0,1-2 1,-2 3 0,0-2-2,0 1-2,-2-2-3,0 2-1,1-5-4,0 0 0,-1-4-1,3 0-1,0-4 0,2-1 0,1-2-1,2 0 0,1-2 1,2 0-1,1 1 1,2 0 1,0 4 0,2 3 0,-1 1 1,1 4 1,1 5 0,0 2 0,0 3 1,-1 3-1,0 2 0,0 2 0,-2 0-1,-1 3 0,0 0-3,-3 0-3,-2 1-8,-1-1-10,-2 1-20,-1-1-16,-1-1-74,0 2 132,0-4 0,1-1 0</inkml:trace>
  <inkml:trace contextRef="#ctx0" brushRef="#br0" timeOffset="271671.5388">28796 7624 200,'2'3'10,"2"2"0,1 3 0,0 4 0,0-2-3,3 5-3,-3-2-3,0 1 0,0 0-2,-1-1 0,-3-5-1,1 2-1,-1-3 0,0-3 0,-3 0 0,0-2-2,-1-3 1,-1 1 0,-1-4 2,2-4-1,-1-1 1,3-3 0,0-5 1,3 1 2,1-2 0,3-2 1,2 2 1,1-4 1,4 5 1,2 0-1,2 4 1,1 2 0,1 4-1,0 1-1,-1 5 0,1 2-2,-2 2 0,-4 4-1,-3 3 0,-2 2 0,-4 2 1,-4 3-1,-3-1 1,-5 3-1,1-3 0,-2 1 1,0-2-1,0-5 1,2-1-1,3-1 0,0-4 1,2-2-1,4 1 1,3-3-1,1 1 0,3 1 0,3-2 0,0 1 0,-1 1 0,-3-1-1,2 4 1,-2 0 0,-2 0 0,-2 2 0,-1 3 1,-4 0 1,-2-1 0,-2 2 1,-3-2-1,-2-2 1,-2 0-1,-2-2 0,-1-1-1,-3-2-5,0-2-6,2-2-10,-1 0-17,3-4-22,0 1-90,2-16 149,4 3 0,0 0 0</inkml:trace>
  <inkml:trace contextRef="#ctx0" brushRef="#br0" timeOffset="272178.5678">29212 7731 178,'1'1'12,"1"2"1,1-2 0,-1 1 0,0 0-4,-2-2-2,-1-3-3,0 1-2,-1-4-1,-1 0-1,2-4-1,0 0 0,2-4-1,1-1-1,2 1 1,1-1-1,1-3 1,1 1 0,1 1 2,4 0 0,-1 1 2,3 2 0,0 3 2,3 3 0,0 2 1,4 4 1,-1 1 0,0 2 0,0 4-1,1 2 0,-4 2-1,0 2 0,-2 2-2,-2 1 0,-4 1-1,0 1-1,-2-1-2,0-1-4,-3 1-8,-1-2-12,-1-3-27,-2-2-8,0 1-71,-1 0 132,1-2 0,-1 1 0</inkml:trace>
  <inkml:trace contextRef="#ctx0" brushRef="#br0" timeOffset="272713.5984">29881 7481 171,'-3'-3'10,"1"2"1,-1-2 0,-1 0 1,0-3-2,2 5-3,-3-3-1,0 1-2,0 2 0,1-1-2,-4 2-1,2 3 0,-5 1-2,3 3 1,-4 2 0,0 0-1,0 4 0,-2 0 1,2 3-1,1 1 1,0 0 0,3 2 0,2-1 0,1-1 1,3 1 0,3-1 0,2-2 1,2 0 1,1-3 0,3 1 1,2-4 0,2 0 2,1-4 0,1 1 1,3-3-1,0-2 1,2 0 0,0-2 0,0 0 0,0-1-1,0-1-1,-3 2-1,1-2 1,-3 1-2,0 0-1,-5 0-1,1-1-9,-3 1-58,-2-1-1,-3 3-136,-15-11 203,-6-2 0,-5-1 0</inkml:trace>
  <inkml:trace contextRef="#ctx0" brushRef="#br0" timeOffset="291108.6505">21258 10256 69,'0'-3'10,"0"1"1,0 2-1,0 0 0,0 0-3,2 0 0,0 0-2,1 0 0,1 0-1,1 2-1,0 4 0,0-1 1,1 3 0,0-2 0,1 2 2,-3 0 0,2 5 0,-1-2 1,0 4-2,-1-1 1,0-1-2,-2-1 1,1-1-3,-1-1 1,-1-2-1,0-3 1,-1-3 0,1 2 2,-1-2 0,0-1 0,1 2 0,0-2 0,-1-3-1,0-3-1,-1-4-1,1-2-1,-1-4-2,1-2 0,0-3 0,-1-2-1,1-2-1,0-2 1,0-1 0,1 1 0,0-1 0,1 0 0,0 3 0,1 0 1,0 1 1,2 2-1,-2 1 2,1 2-1,1 1 0,-1 2 0,0 3 0,-1 2 0,1 1 0,1 3 0,-3 0 0,1 3-1,0-1 0,1 3 0,0-1 0,2 2 0,-4 2 0,5 1 0,-2-1 1,1 6-1,-1-1 1,1 3 0,1 0 1,-2 1-1,1 1 0,0-1 1,0 0 0,3-1-1,-1 0 0,1 0 1,1-1-1,1 0 0,-2-1 1,2-1-1,-2 3 1,-1-2 0,-1 0 0,1 2 1,-3 1 0,-1 0 1,0 1 0,0 3 0,-1-2 0,0 1 1,-1 2-1,1-1 1,-1-3-1,1 2 1,0-1-2,0 0 1,0-3 0,-1 3-1,0-3-1,1 2-3,-1-4-6,-1 3-12,0-2-22,-1 1-15,0-3-87,-9 2 144,-1-4 0,-2-2 0</inkml:trace>
  <inkml:trace contextRef="#ctx0" brushRef="#br0" timeOffset="291366.6653">21289 10239 157,'4'-4'4,"4"0"0,0-1 2,4 0-1,3-1-1,2 1-2,3 1-7,3 0-18,2 0-21,3 1-66,19 5 110,-4 0 0,-6 2 0</inkml:trace>
  <inkml:trace contextRef="#ctx0" brushRef="#br0" timeOffset="291932.6976">22010 10207 91,'0'3'5,"0"-2"0,0 1 2,0 0 0,1 0 0,1-2 1,1 0 0,2-1 0,5 1 0,1-1 0,3 0 0,4-1 0,2 1 0,4 0 0,1-2 0,3 2 1,2-2-1,3 0 1,2 0-2,0-1-1,2 1-1,2 0-1,1-1-1,0 2-2,1-1 0,-1 1 0,-4 0-1,-3 1-1,-4 1-2,-4 0-3,-7 0-5,-4 1-8,-3 1-15,-5-2-17,-2 2-80,-8 4 131,1 0 0,-2-2 0</inkml:trace>
  <inkml:trace contextRef="#ctx0" brushRef="#br0" timeOffset="292336.7207">22555 10068 88,'0'0'12,"1"1"0,0 2 1,2-1 1,0 3-3,2 1-3,3-2-1,-1 2 0,2 0 0,3-1-1,-1 0 1,-1-1 0,2 0 1,-1 1 1,-3-2 0,2 2-1,-2-1 0,-3 2 0,0 1-1,-1 4-2,-3-2-3,-2 5-10,-4 0-29,-2 4-18,-3 3-108,-19 28 163,0-4 0,1-3 0</inkml:trace>
  <inkml:trace contextRef="#ctx0" brushRef="#br0" timeOffset="293951.8131">23282 10055 96,'6'13'19,"0"4"2,0-1 0,0 1-2,-1 1-3,-1 0-3,-1-2-3,0 1-3,-1-2-3,0-3-5,-1-2-3,0 0-7,-1-5-9,0 0-11,0-3-5,2 1-87,-10-15 123,1 1 0,0-3 0</inkml:trace>
  <inkml:trace contextRef="#ctx0" brushRef="#br0" timeOffset="294450.8417">23291 10001 128,'8'-4'5,"3"-3"-1,3-2 1,2 2 0,0 1-1,2 2-1,-1 0-1,-1 4-1,-1 2 0,-3 4 0,-4 3 0,-1 2-1,-1 2 0,-5 3 0,-3 2 1,-3 0 0,-1 1-1,-1-2 1,-3 0-1,1-3 1,2-3-1,0-1 1,2-4 0,2-1 0,2-3 0,1 1 0,6-4 1,0-3 0,5 1 0,1-2-1,3 0 0,1 1 0,0 1 0,1 2 0,-1 1-1,0 1 1,-3 4-1,0 0 2,-3 2 0,-3 3 0,-1-1 2,-4 1 0,-3 2 1,-2 1 1,-3-2-1,-3-1 1,-2 1-1,-4-1 0,-2-2 0,-2 1-1,-2-3-1,-1 1 0,-2-4-2,1 0-2,1-3-8,2 0-12,2-3-20,4-2-12,3 0-65,6-10 118,3 1 0,2 2 0</inkml:trace>
  <inkml:trace contextRef="#ctx0" brushRef="#br0" timeOffset="295074.8774">23648 10056 117,'-3'-1'15,"1"1"1,0 0 0,0-2 1,0 2-4,2 0-3,0 0-3,-1 2-1,0 0 0,1 4 0,1 0-1,0 6 0,1-2 0,1 5-1,0-3 0,2 2 0,0-2 0,0 1-1,3-4 0,1 1 0,-1-5-1,4 2 0,2-5-2,2 0 0,1-2-1,2-2-2,0-2-1,1-1 0,0-3-1,-4-1 1,1-1 0,-5-2 0,0 1 2,-5-2 1,0 1 0,-3 2 1,-1 3 0,0-1 0,-2 1-1,1 4-1,-1 1-1,0 0 0,-1 2 0,0 0-1,0 2 1,0 1-2,0 4-1,1 1-5,1 3-7,0-1-7,2 1-9,3 1-11,1-1-32,17 1 77,-1-1 0</inkml:trace>
  <inkml:trace contextRef="#ctx0" brushRef="#br0" timeOffset="296018.9314">24134 10028 95,'0'0'8,"0"3"0,-1-1 1,0 3 0,0 1-2,1 5-2,2-3 0,1 3-1,3 0 0,4-3 1,-1 0 1,2 0 1,5-3 1,-2-2-1,4-5 0,-2 0-1,3-5 0,-1 2-1,0-6-1,0 0-1,-2 0-1,0-1 0,-3 0 1,0 1 1,-6 2-1,0 0-1,-2 4 0,-2 1-1,-3 0 1,1 3-1,-1 4-1,2 3-1,-1 3 0,0 5 1,0 5 1,1 1 0,0 6 0,1-1 1,-1 4 0,1 2 1,-2 0 0,0 1 1,-1 0 0,-1 1-1,-1-4 1,-2 0-1,-1-4 0,-3-2 0,1-5-1,-2-4 0,-1-2-2,-1-6 0,-1-4-1,0-4 0,0-3-1,0-2 0,1-4 0,1-3 0,2-1 1,0-2 1,3 1 0,1-3 1,3 3-1,1 0 1,4 3 0,0 1-1,4 0 1,1 3-1,2-1 1,3 0 0,0 1 0,4-1 0,-1-1 0,4 2 1,-1-3-1,1 1 1,0-3-1,0 1 0,-1-2-1,-1 1 1,0 0-1,-3 0 0,-1 1 1,-3 1-1,-2 3-1,-2 0 0,-2 2 1,-2 2-2,-3 2 0,-1-1 0,-1 2 0,-3 2 0,0-2-1,-3 2 1,2 2 0,-2 1 1,1 3 0,0 2 1,0 1 1,0 2 0,3 0 1,2 3 1,1 0 1,1-1 0,3 0 1,4 0 0,1-2-1,3-2 0,2-1-4,0-1-4,2-2-9,-1-4-16,1-1-25,-3-1-7,-1-3-76,1-12 137,-4 0 0,-2-1 0</inkml:trace>
  <inkml:trace contextRef="#ctx0" brushRef="#br0" timeOffset="297346.0073">24750 10115 93,'0'0'11,"0"0"0,0 0 2,0 0 1,0-3 0,0 0-1,-1-3-2,0 2 0,0-4 0,0 3 0,1-5 0,0 5-3,4-4-1,0 2-3,4-2-1,2 3-2,1 1 0,3 1-1,0 4 0,3 0-1,-1 2 1,1 2-1,-2 3 0,1 2 0,-3 2 0,1 1 0,-4 1 1,-1 1 0,-3-2 0,-2 1 0,-1-2 1,-1-3-1,-2 1 1,0-4 0,-1-1-1,1-2 0,0 1-1,-2-5 1,0 0-1,0-4 1,-1-3-1,1-1 1,3-1 0,1-4 0,2 1 0,3 0 0,1 1-1,4-1 1,2 2 0,2 3-1,-1 1 0,2 1 1,-3 4-1,1 2 0,-3 1-1,-2 4 0,0 3-1,-4 0-1,-1 3-3,1 3-1,-3 0-4,0-1-3,-1 1-3,1 0-2,1-3 0,3 0-1,1-2 2,5-2 3,3-3 5,3-3 6,2-5 8,1 0 5,2-3 5,0-4 5,-1-1 1,-1-2 3,-2 0 0,-3-1-1,-3-1-3,-2 2-3,-4 1-2,-3 4-3,-5 0-1,-4 1-2,-5 5-3,-3 3-1,-3 1-1,-3 5-1,-2 2 0,0 2-1,0 4 0,0 1 0,3 2 0,2 0-1,4-2 0,3 1 0,4-1 1,2-4 0,6-2 1,3-1 0,3-3 0,4-4 1,1-1 0,1-5 0,0-2 0,2-3-1,-1-1 1,1 0-1,-2-1-1,0 0 1,-1 2-2,-1 3 1,-5 2-1,1 1 0,-4 1 0,1 5 0,-1 2 0,-1 2 0,-2 6 0,3 2 1,-4 3 0,0 2 0,-1 4 0,-1 0 0,-1 2 0,0 0 2,-1-2 0,-2-1 1,-2-2 1,0-2 1,-2-2 0,-1-4 0,-5-1 0,1-2 0,-3-3-2,-2-2 0,-3-1-2,0-2-2,-2 0-3,1-3-6,-2 1-16,3 0-34,2-3-2,2 2-86,2-11 148,2 1 0,5-3 0</inkml:trace>
  <inkml:trace contextRef="#ctx0" brushRef="#br0" timeOffset="298055.0478">25844 10125 112,'5'-2'2,"-1"0"3,4-2 4,-1-2 1,2-4 2,0 1 1,0-4 0,-1-1 1,-1-2 1,-1 0-3,0-3-3,-3-1-1,0 0-1,-1-1-2,-2 2-1,-2-1-1,-1 2-1,0 3 0,-2 3-2,-2 2 0,0 2-1,-1 4-1,1 3 1,-2 1 0,0 5-1,3 3 2,0 1-1,0 4 1,4-1 0,2 0 1,2-2 0,3 1 1,3-3-1,2-2 1,4-3 0,1-2 0,4-4 1,1-2-2,1-4 1,2-1 0,1-2-1,-2-3 0,1 1 0,0 0-1,-2 1 0,-3 1 1,-2 2-2,-3 1 1,0 3 1,-5 2-1,1 2 1,-3 2 1,-1 4 1,0 3-1,-1 3 2,0 3 0,0 4 0,-1 2 0,0 2-1,1 1 0,-1 3-1,2-1 1,1 1-2,0-1 0,1-1-4,2-3-4,-3-1-11,3-4-17,-4-3-24,4-1-2,-1-4-65,11-9 126,-2-2 0,2-2 0</inkml:trace>
  <inkml:trace contextRef="#ctx0" brushRef="#br0" timeOffset="299053.1049">26520 9949 171,'-3'0'1,"-1"1"2,-2 0 0,0 4 2,-4 0-1,1 1 0,-1 1 2,2 1 0,-2 3 0,4-2 1,2 0 0,1-2 1,1 1 0,5-3 0,2-1 1,1-1-1,5-3 0,0-1 0,3-5-2,-1-1-1,-1-2-1,1-2 0,-2-2-3,-2-1 0,-2-1-2,-4-1-2,-3 2 1,-3 1-1,-4 1 0,-3 4 0,-1 2 1,-5 2 0,2 3 0,0 1 1,1 2 0,3 2 0,2 2 1,3-1 0,3 2 0,5-1 1,2 0 0,6-3 1,4 1 0,3-6 0,4-1-1,1-2 0,2-4 0,3-3 1,-1-1-1,1-3 0,-2-1 0,-1-2-1,-4-4 0,-1 0 0,-5-3 0,-2-1 0,-4 2 0,-4-1 0,-2-1 0,-3 4 1,-3 1-1,0 2 0,-2 5 0,0 2-1,0 4 0,1 2 0,-3 4-1,1 6 0,0 1 1,-1 7 0,-1 6 1,3 2 0,-1 5 0,1 5 0,1 0 1,1 4-1,1 0 0,0-2 0,1 0 1,2-6-1,-1-1 0,2-7 1,-1-3 1,1-2 0,-1-7 0,0 1 0,1-5 0,0 1 0,2-6-1,1-1 0,1-2 0,3-1-1,0-3 1,0 4-1,2-1 1,1 3 0,3 0-1,0 3 0,2 2 0,1 3 0,1 2 0,-3 4-1,2 1 0,-4 4 1,-1 1-1,-5 2 1,-3 1 0,-5 1 1,-4-1 0,-3-1 0,-5 0 1,-4-2-1,-2-3 1,-2-2-1,-2-3 1,-1-2 0,1-2 0,0-3-1,1-3 0,4-1-1,2-2-3,3-1-3,1-1-6,6-1-15,2 1-22,4-1-13,4 1-99,17-4 161,0 3 0,1-1 0</inkml:trace>
  <inkml:trace contextRef="#ctx0" brushRef="#br0" timeOffset="299335.121">27033 9905 136,'0'0'7,"0"0"1,0 0-1,0 0 3,0 0 1,0 0 1,-3 0 0,2 2-2,-3 3 1,0 2 1,-1 3 0,1 0-1,0 1-2,2 0-2,3-2-2,2 1-1,3-2-4,3 0-7,3-3-12,2 0-21,2-4-18,1-1-102,9-8 160,-2 0 0,-4-1 0</inkml:trace>
  <inkml:trace contextRef="#ctx0" brushRef="#br0" timeOffset="299455.1279">26984 9779 41,'-2'0'-41,"-5"0"41,-1-2 0</inkml:trace>
  <inkml:trace contextRef="#ctx0" brushRef="#br0" timeOffset="299804.1479">27179 9477 232,'3'-3'0,"-3"4"1,3 5-1,-2 2 2,1 6-1,0 1 2,-1 6-1,1 2 1,-2 5 1,1 3 0,-1 4 1,0 1-1,0 0 0,-1 2 0,1-3 0,-1-1-1,1-3-2,-1-3-5,1-4-7,0-3-15,-1-7-26,1-2-5,0-2-70,1-3 127,0 0 0,0-2 0</inkml:trace>
  <inkml:trace contextRef="#ctx0" brushRef="#br0" timeOffset="300168.1687">27292 9964 194,'2'1'5,"3"1"0,2-1 1,-2-1 0,3 1-1,1-2 0,2 0-1,-2-2 1,4-1 0,-1-3 0,-1 1 0,0-1 0,0-1 0,-3 0 0,-2 1-1,0 0 0,-2-1-3,-1 2 0,-1 0 0,-5 3-1,-1-3 1,-3 6-1,-1 0 1,0 0-1,0 5 1,-1 2 1,2 0 0,2 3 0,-1 4 0,5-2 0,3 0-1,4 1-3,3-2-12,7 2-25,2-4-20,5 1-117,32-10 176,-4 0 0,-3-5 0</inkml:trace>
  <inkml:trace contextRef="#ctx0" brushRef="#br0" timeOffset="300987.2155">27982 9653 122,'3'7'5,"-1"1"2,2 6 3,0 1 1,0 5 3,1 3 0,-2 4 0,2 3-2,0 3-3,-1-1 0,0 1-3,0-1-2,0-3-2,-1 0 0,-1-4 0,-2-4 2,-1-4-1,1-5 0,-1-3-3,-3-4-1,2-3-4,-1-6-1,-2-3-3,1-3 0,0-7-1,0-6 1,0-1 3,2-3 2,-2-2 4,4-1 3,1-2 1,3 0 0,0 2 0,2 0 0,2 4-1,4 2 0,-1 4-1,2 3-1,4 8 1,-1 1-1,3 5 0,0 3 1,-2 6-1,1 1 0,-4 3 0,-1 4 0,-4 0 0,-4 1 0,-4 2 1,-3 0 0,-4-1 2,-6 0 0,-5-3 0,-3 0 1,-4-3-1,-4-3 0,1 0-1,-3-2-1,2-4-5,1 1-6,3-4-18,3 1-28,5-3-1,4-1-62,4-15 118,5 3 0,4-4 0</inkml:trace>
  <inkml:trace contextRef="#ctx0" brushRef="#br0" timeOffset="301548.2476">28201 9446 189,'0'0'1,"0"2"0,1 0 0,1 3 0,-1 3 0,1 3 1,0 1 1,1 5 0,-1 0 0,2 3 1,-1 1 0,0 1 1,0 2 0,0-2 0,1 2 1,1 1-1,-1 1 0,2-2-1,0 0 0,-1-4 0,0 1-1,1-4 0,-2-5 0,2-2 0,-2-1 0,0-4 1,0-4 0,0 1 0,0-5-1,1-2 0,2-4-1,-3-1 0,3-6-2,0 2 1,2-4-1,1 1 0,0-1 0,2 1 1,1 1-1,-1 2 1,0 4 0,1 1 1,-2 4 0,-1 4-1,0 1 1,0 3-1,0 2 0,-3 2 0,1 5-1,0 1 0,-3 1-2,0 1-2,-1 2-4,0-1-6,-2 0-12,2-4-18,0-1-13,3-1-95,16-4 152,-1-3 0,4-3 0</inkml:trace>
  <inkml:trace contextRef="#ctx0" brushRef="#br0" timeOffset="302729.3152">28862 9644 195,'-1'2'6,"0"1"-1,-2 1 1,0 1 0,-4 2-3,1-2-1,-3 5-1,1-1 2,-4 4 0,4 2 0,0 1 1,1 3 1,3-3 0,3 1-1,1-5 1,5 1 0,3-5-1,2-1 0,3-4 0,3-1-1,0-4-1,1-3 1,0-1-1,-1-5 0,-1-2-1,-3-1-1,-3-3-2,-1-2-1,-6 2-1,-5 0-1,-5 2 1,-5 1-1,-6 4 0,-6 4 2,-6 3 1,-4 2 1,-3 2 1,-1 3 0,0-1 1,4 2-1,5 0 1,4-1 0,9-1 1,6-1 0,5-1 0,6-1 1,6-3-1,5 0 1,4-1 0,7-2-1,4-1 0,3-2 0,4 1 0,1 0 1,0 0 0,0 2 1,-3 1-1,0 1 0,-5 1 0,0 2-1,-5 2 0,-2 1-1,-2 1 0,-3 3-1,-1 4-1,-2-1 1,0 3 0,-3 2 0,-1 3 0,-1 0 0,-1 3 0,-1-1 0,-1-2-1,-2 2 1,1-5-1,-2-1 1,0-4 1,-1-1-1,1-4 1,-3-1 0,1-1 0,-2-4 0,0-3 1,-1-2-2,2-3 1,-1-5-1,2 1 1,2-5-1,0 2 0,1-2 1,1 1-1,1 0 0,2 0-1,1 4 1,0 0-1,3 4 0,-1 0 0,4 4 0,-1 0-1,0 6 1,3 0-1,-3 3 1,1 3 0,0 1 0,-2 4 0,1 1 1,-1 2 0,0 0 0,0 3 0,0-1 2,2 0-1,1 0 1,0-1-1,3-3 1,1-2 0,2-3 1,4-3-1,0-1 0,3-5 0,2-2 0,1-1-1,2-5 1,0 0-1,-1-3 0,-2 0 0,-1-1 0,-4 1 0,-3-2-1,-4 3 0,-5-1-1,-4 5 0,-3 0 0,-5-1 0,-5 2-1,-2 2 0,-4 1 1,-2 3 0,0 2 0,-1 3 0,0 0 1,0 2 0,3 2 0,2 2 0,0 0 1,4 2 1,4 3 0,1-1-1,3 1 1,2 1-1,4-1-2,2-3-5,2 1-11,2-5-32,-1-1-15,4-3-123,17-7 187,-3-3 0,-2 0 0</inkml:trace>
  <inkml:trace contextRef="#ctx0" brushRef="#br0" timeOffset="303283.3469">30045 9586 123,'0'0'0,"2"0"0,0 3-1,1 1 1,0-1 0,2 4 2,-2 0 4,2 1 1,-1-1 3,0 2 3,2-2 1,0 3 1,1-5-1,2 0 0,2 1-3,0-5-3,3-1-2,1-3-2,2-2-1,3-2 0,0-4 1,2-3 1,3-1 0,2-4 0,1-2 0,4-3 0,2-3-1,4-2 1,5-1-2,5-2 0,4-2 0,6 2 0,3-1 2,3 2 0,4 2 0,-1 1 1,0 3 2,2 2 1,-4 1-1,-3 5 0,-4 0-1,-3 2-1,-5 4-1,-7 1-2,-6 3-4,-7 4-8,-7 3-20,-8 5-42,-8 2 1,-4 3-127,-21 0 197,-4-4 0,-1-5 0</inkml:trace>
  <inkml:trace contextRef="#ctx0" brushRef="#br0" timeOffset="327763.7471">22234 11315 129,'0'0'11,"0"0"0,0 0 2,0 0 0,0 0-2,0 0-3,0 0-2,0 0-1,0 0-2,0 0 0,0 0-2,0 0 1,1 3-1,-1-3 1,3 5 1,0 2-1,0 2 0,1-1 0,0 2 0,-1-2 0,-1-1 0,2 3 1,-2-3-1,0 0 0,0-2 0,-1 1 1,1-2-1,-1 0 0,0-2 1,-1 0 1,1 1 1,-1-3 1,0 0 2,0 0 0,0 0 1,0 0 0,0 0-1,0 0-1,0 0-1,0 0-3,0-3 0,1 2-2,0-3 0,0-3-1,0-2 1,-1 1-1,1-3 0,-1 1 0,0 1 0,0-1-1,0 0 0,0 0 0,0 3-1,1-1-1,0 1-1,1 0 0,-2 0 0,1-1-1,0 2 1,-1-2 1,-1 3 0,0-4 1,-1 5 1,-1-4-1,1 2 0,-1-1-2,2 3-1,-1-4-1,1 4 0,1-2 0,-1 1 0,1 1 1,1-1 1,-1 1 2,0 1 1,1-1 1,-1 0 0,0 2-1,1 0-1,-1-3-1,1 4-2,0-3 0,0 1 0,0 1 0,1-2 1,0 1 1,0 1 1,-1-1 1,3-1 2,-2 3 0,0-2 0,-1 2 0,2-5 0,-2 5 0,0-1 0,2-2-1,0 0 1,-2 1-1,1-1 0,0-1 1,-1 3 0,0-2-1,1 1 0,0 0 0,-1 2 1,1-1-1,-1 1 0,1 0 0,-1-2 1,1 0-1,2 1 2,-3 1-1,2-1 1,-1 1 0,2-2 0,-2 2 0,0-1 0,0 0-1,1 2 1,-2-3-2,1 3 1,2-2-1,0 0 0,2 1 0,-3 1 0,3-1 0,-1-1 0,1 1 0,-2 1 0,4 0 0,-3-2 1,1 2-2,-1-1 1,3 1 0,-3 0 1,2 0-1,-2 0 0,1 1 0,-2-1 1,2 2-1,-2-2 0,-1 3 0,3-2 0,-1 0 1,2 2-1,0-2 0,2 2 0,-5-1 1,5 0-1,-3 0 1,-2 0 0,-1-1 0,1 2 1,-2-1-1,-1 1 0,2 0 0,-1 1 0,-1-3 0,2 5 1,0-2-1,1 1 1,-1-2 0,1 6 0,-2-5 0,2 3-1,-1-2 1,1 2-1,-1-1 1,-1 2-1,1-2 0,1 2 0,-1-2-1,1 1 1,-2-2 0,1 4 0,0-1 0,0-1 1,-1 1-1,1 1 0,0 0 0,0-1 0,-2 4 0,1-3-1,-1 0 1,0-1-1,0 0 1,-1-1 0,1 0-1,-1 0 1,1 1-1,0-3 0,0 3 1,-1-4-1,1 4 1,0-4-1,-1 2 1,1 0-1,-1-1 1,0 0 0,1 1 0,-1 0 0,0-1-1,0-2 1,0 1-1,0-2 1,0 2-1,0-1-2,-1-2-2,1 1-7,0 0-14,0-2-26,0 0-9,0 0-83,-9-4 143,0 0 0,-2 0 0</inkml:trace>
  <inkml:trace contextRef="#ctx0" brushRef="#br0" timeOffset="328562.7928">22204 11306 115,'0'0'15,"0"0"-1,0 0-3,0 0-1,0 0-3,0 0 0,0 0-2,0 0 0,0 0 0,0 0-1,3-2 1,-1 1-2,3-4 1,1 3-2,3-2 0,0-1-1,2 2 1,-2-1 0,3 0 0,-2 0 1,-2 1-1,2 2 1,-3 0 0,0-1-1,-1 2 1,4-1-1,-3 1 0,3 0-1,-2 1 0,4-1 0,-1 0 0,2 0 0,-1 0 0,3 0 1,2-1 0,0 1 1,0-1 0,0 0-1,-1 1 1,-1-1-2,-2 0-5,-3 1-19,1 0-32,-4 0-1,-1 0-69,-19-14 125,0 0 0,-4-3 0</inkml:trace>
  <inkml:trace contextRef="#ctx0" brushRef="#br0" timeOffset="332170.9991">21870 10813 82,'-5'-1'2,"0"-1"-1,-2 0 1,3 2 0,-3 0 0,1 2 0,1 0 2,0 4 0,-1 0 1,2 5 1,-2 3-1,-1 0 0,1 3 1,-2 5-1,0 2 0,-2 4 2,1 2 0,0 1 2,-2 5-1,2 0 2,0 2-2,-1-1 1,1 2 0,0 0-1,0 1 0,-1 1 1,2-2-1,-1 1 0,-1-1 1,0 0-1,0-3-1,-2 2 1,2-1-2,-2-4 0,3-1-1,0-2-1,0-3 0,0-2-1,0-3-1,1-4 0,3-2-1,-1-5 0,0 0-1,3-4-4,-1 0-11,1-3-26,0 2-21,0-4-128,-10 4 190,3-3 0,-5-2 0</inkml:trace>
  <inkml:trace contextRef="#ctx0" brushRef="#br0" timeOffset="333594.0805">21084 11168 72,'-4'0'8,"2"0"0,0-3 1,0 3 1,0 0-2,2 0-1,0 0 0,0 0 0,0 0 2,0 0 1,0 0 1,0 0-1,0 0 1,0 0 1,0 0-2,0 0 0,0 0-1,0 0-2,0 0 0,0 0-2,0 0 0,0 0-1,0 0-2,0 0 1,0 0-1,0 0-1,0 0 1,0 3-1,0 0 1,2 2 0,-1 1 0,1 4 0,1 0 0,1 3 1,-2 1 0,2 0 1,0 3 0,0 1 1,-1 0-1,0-1 2,0 0-2,0 0 1,0 0-1,-1-1 0,0 0 0,-2-2-1,1-2-1,0 2 1,0-3-1,0 0 0,0-1 0,0-2-1,0-1 1,1-1-1,-1-1 0,1 1-1,0-4-3,-1 2-3,0-2-10,0 0-18,0 2-30,-1-1-1,0-2-93,-10-8 158,0 0 0,-1-3 0</inkml:trace>
  <inkml:trace contextRef="#ctx0" brushRef="#br0" timeOffset="335739.2032">21056 11188 102,'0'0'5,"0"0"1,0-2 0,0 1 3,0-2-1,2 1 0,0-2 1,0 4 0,3-3 1,-2 1-1,-1 2 0,3-3-1,-1 0-3,1 1-1,-2-1-1,4 0-1,-2 1 0,2 0-1,1 0 1,1-1 1,1 1 0,2 0 0,-1 1 1,1-2-1,1 2 0,0-2-1,2 3 0,-3-2-1,1 2 0,-3-1-1,0 1 1,-3 1-1,-1-1 1,-1 2 0,1 1-1,-4-3 1,2 4 0,-1 0-1,0 0 1,1 1-1,1 1 0,-2-3 1,-1 3-1,1-4 1,0 3 0,-2-3 1,0 3 0,1-2 0,-3 1 0,0 1 0,0 0-1,0-1 1,-2 1-1,2-1 0,-2 3 0,2-3 0,-1 3-1,0-2 1,-2 3 1,1-4 0,-1 3 0,2-1 0,-2 3 0,0-5 1,-3 4-1,2-3 0,-6 3 0,3-1-1,-5 1 1,5-2-2,-4 1 1,4-2 1,-2 0-1,5-1 0,-2 0 0,3 0-1,0-1 1,3-2 0,-1 1 0,-1 0-1,3-2 1,0 0-1,-2 0 0,0 0 1,0 1-2,0-1 1,1 1 0,1-1-1,-2 1 1,0 1 0,1-1-1,-1 0 1,0 1 0,0-1 1,0 1-1,0-1 1,0 0 0,1 1 0,1-2 0,0 0 0,0 0 0,0 0 0,0 0-1,0 0 0,0 0 0,0 0-1,0 0 1,0 0-1,1-2 0,0 1 0,1-2 0,1 2 1,1-2-1,-1 2 0,0 0 1,3 0 0,-2 0 0,2 0 0,-2 1 0,3-1-1,-3 0 1,1 1 1,3-1-1,-1 0-1,0 0 1,2 0 0,1 1 0,-3 0 0,3-3 0,-3 3 0,2 0-1,-4 0 1,2 0 0,-4 0 0,1 0-1,0 3 1,1-3 0,-2 0 0,-1 1 0,2 0 0,-2 0 1,0 0-1,0 0 0,0 0 0,-1 0 0,1 0-1,0 1 1,-1-1 0,4 2 0,-3-2 0,0 1 0,1 2 0,1-2 0,-3 1 0,1 0 0,1 1 0,-2-2 0,2 2 0,0 0 0,-2-1 1,3 2-1,-1-1 0,-3-2 0,1 3 1,0 0-1,-2 0 1,0-2 0,0 3-1,-1-2 1,-3 1-1,2 1 1,-2 1-1,2-4 0,-2 4 1,1-2-1,-1 0 0,1-2 0,2 1 0,-2-1 0,1 1 0,1-2 1,0 1-1,-1-1 0,1 1 1,1 0 0,-1-2 0,-1 2 0,1-2 0,-1 0 0,-1 0 0,1 0 0,-1 0-1,0-1 1,-2 1-1,0-1 0,-1 1 0,-1-1 0,0 0 0,-2 3 0,3-3 1,-4 3-1,5-2 1,-4 0-1,6-1 0,-1 2 1,1-1 0,0-1-1,2 0 0,0 0 1,-1 1-1,0-1 2,1 0-1,0 0 0,1 0 2,1 0-1,-2 0 1,0 0 0,0 0-1,0 0 1,1 0-1,1 0 0,0 0-1,0 0 0,0 0 0,0 0-1,0 0-1,-2-1-5,0 1-13,-1 4-38,-1-2-8,-3 2-133,-20 1 198,0 1 0,-5-6 0</inkml:trace>
  <inkml:trace contextRef="#ctx0" brushRef="#br0" timeOffset="342403.5844">21176 10938 68,'-2'-2'7,"0"0"-2,0 0 0,-2-2 0,2 2-2,0 0 1,-2 0-1,0-1 0,-1 2 0,1 1 0,-4-1 0,2-1 1,-1 2-1,1 2 1,-3-2-1,3 0 0,0 1 0,-1-1 0,3 0 0,-2 0 0,1 0 1,1 0 0,1 0 1,-1 0-1,-1 0 1,0 0-1,0 0 0,1 0-1,0 0-1,0 0 0,1 0-1,0 0 0,-2 0 1,3 0 0,-3 0 1,1 0 0,2 0 1,-1 1-1,-1-1 1,2 2-1,0-2-1,-1 0 0,1 0-1,0 0 0,1 0-1,0 0 0,1 0 0,0 0 0,-3 1 0,1 1 0,-2 0 0,0 2-1,-2 3 2,-1-1 0,-3 5-1,1-2 1,-2 4 0,-1-3-1,1 3 1,0-2 0,0 0 0,1-3-1,0-1 0,0 0 1,0 0 0,1-1 0,-2 0 1,1 1 0,0 0 1,-2 0-1,2 0 1,-3 1-1,3-1 0,0 0-1,-2 0 0,3 2 0,-1-1 0,1 0-1,0 2 1,2 0-1,-1-1 1,-1 3 0,3 0 0,-1 1-1,1-1 1,0 0 0,-1 0-1,3-1 1,2-1-1,-1-2 1,2-1-1,0 0 1,1 0-1,1 1 1,0 0 0,0 2 1,0-2-1,-1 4 0,1-2 0,-2 0 0,1 3 0,0-1 0,0 1 0,0-1 0,0 1 0,1-2 1,0 1 0,0 0 0,1-1 1,0-4-1,1 1 0,2 0 1,-3-1-2,2 1 1,-1 0-1,0-2-1,0 0 1,1 2 0,-1-2-2,1 3 1,2-1-1,-1 1 1,0 2-1,-1-2 1,1 2 0,-1-4-1,1 4 1,-2-5 1,3 3-1,-3-3 1,0-2-1,0 0 0,1 0 0,-1-1 0,3 2 1,-1 0-1,-2-1 0,2 0 0,1 2 1,-2-4-1,2 3 1,-2-2-1,2 2 1,-3-2 0,4 0 0,-2 0-1,3 0 1,-2 0 0,3-1-1,-4 2 0,5-1 0,-4-2 1,3 3-1,-3-1 0,3-1 0,-3 0 0,2 1 0,-3-1 0,4 1 1,-5-1-1,4 1 0,-1-1 0,0 0 0,2-1 0,0 2 1,0-2-1,0 1 1,3-1-1,-4-1 0,3 1 1,-4-1-1,2 0 0,0 0 0,1 0 1,-2-1-1,3 1 0,-4 0 1,2-1-1,-3-1 1,3 1-1,-2-1 1,2 1 0,-2 0 0,2-2-1,-2 2 1,2-4 0,-2 3-1,4-3 1,-2 0-1,1-1 0,0 1 0,0-1 1,1 0-1,-1 0 0,0-1 0,-1 2 0,2 0 0,-1-2 0,0 2 0,1-3 1,1 0 0,-3-1 0,2 0 0,-2-2 0,2-1 0,1-1 0,-1-1-1,2 0 2,0 0-2,-2-1 0,3 3 0,-3-2 0,0 3 0,1 0 0,-3 1 1,0-1-1,0-1 0,0 0 0,-2 1 0,2-3 0,-1 2 0,-2-2 0,0-3 0,0 0 0,-1 2 0,-1-4 0,0 1 0,-1 0 0,-1-2 0,-1 3-1,0 0 1,1 0 0,-2-1 0,1 1 0,-1-1 0,-1 1 0,0 1 0,-1-2 0,1 1-1,-1-2 1,-1-1 0,-1 1-1,0 0 0,-1-1 0,0 1-1,0 1 1,-1 2-1,0 1 0,0 4 0,-1-1 0,2 5 1,-2-1 0,0 3-1,-4-1 1,4 2 1,-4-1-1,2 1 1,-1 2 0,1-1 0,-3 0 0,2 1 0,-2 0 0,0-1 0,0 1 0,-1 1 0,-2-1 0,-1 0 0,-1 2 0,-2 0 0,-1 0-1,-2 2 1,-2 1-3,-3 0-9,0 2-25,-2 3-23,-1 2-119,-43 22 179,5-2 0,-1 1 0</inkml:trace>
  <inkml:trace contextRef="#ctx0" brushRef="#br0" timeOffset="343784.6634">20368 11010 70,'2'2'7,"1"0"1,1 2-2,1 0-1,-2-3-1,2 5-1,-1-3 1,-1 0-1,1 0 1,1 1 0,-3-2 0,0 1-1,3 1 0,-3-3 0,2 3-1,0 0 0,-2-3 0,1 2 1,2 1 0,0-3 1,-1 1 0,3 0 2,-3 1 0,3-3 0,-4 0-1,2 0 1,-1 0-1,1-3 0,-1 3 0,0-2-1,0 0 0,1 0 0,1-3 1,-1 3 0,2-4 0,-1 2 0,3-5 0,0 1 1,2-2-2,-2-1 0,4-2 0,-1-2 0,2-2 1,0 0 0,0-3-1,0 1 0,-1-1 1,1 1 0,-2-2-1,-1 1 0,0-1-1,-3 0-1,3-1 0,-3 2 0,2-2-2,-1 2-1,1 2-6,-1 3-10,0 0-20,-1 5-24,-2 5 0,-1-1-54,-5 5 115,-2 1 0,-3 0 0</inkml:trace>
  <inkml:trace contextRef="#ctx0" brushRef="#br0" timeOffset="350164.0283">22404 10963 109,'-4'-5'4,"1"2"-1,-3-4 1,3 2 0,-2 2-2,3 1-1,-2-1 0,2 2 3,0 0 1,-2-2 1,2 1 0,0 0 1,-2 0 0,-1-3-1,0 3 0,1-1-3,-2-1-1,2 2-1,-2-2-1,1 2 1,-3-1-1,1 1 0,-1 2 0,-3 0 0,1-3 0,0 3 0,-2 0 1,2 0-1,-2 0 1,1 3-1,2-3 1,0 0 0,1 0 1,0 2 0,-1 0 1,-1-1 0,1 2 0,-1 0 1,-1 0-1,2 0 0,-1 0 0,-3 1-1,2 1-1,0-1 0,-2 3 0,2 2 1,-2 0-1,2 1 1,-1 2 0,-1 0-1,2 0 1,0 2 0,-1-1-1,1 0 0,0 0 0,0 0 0,1 0-1,-2 0 1,3 2-1,-2-1 0,-2 3 1,2-2-1,-3 2 0,0-2 0,0 2 0,1-2 1,0 1 0,1 0 0,3-2 0,2 0 1,0-2 0,3 1 1,1-3-1,1 0 0,0 2 1,1-3-1,1 3 0,0 0-1,1-1 0,0-1 0,0 1 0,1-1 0,-1-2-1,1 2 1,-1-2 0,2 0-1,-2-1 0,2 2 1,-2-4-1,2 6 1,-1-5-1,1 2 0,-1-1 1,0 1 0,0-2-1,2 4 1,-2-5 0,4 4 0,-3-4 0,2 3 0,1 1-1,1-2 0,0 1 1,3 1-1,-1-1 0,-2 0 0,4 2 0,-4-2 1,2 1 0,-2-3 0,3 3-1,-2-4 1,1 2 0,1-1-1,1 1 0,-1 0 1,1-2-1,0 1 1,0 0-1,1-1 1,1 3-1,1-4 1,0 2 0,1 0 0,-1-1-1,3 0 1,-1 0-1,1-1 0,-2-1 1,2 2-1,-2-1 0,2 1 0,-3-2 0,2 1 1,0 1-1,-1-2 0,0 2 0,1-1 1,0-1-1,1 0 1,0-1-1,-1-1 0,2 2 0,-1-3 1,0 0-1,-1 0 0,2 0 0,-2 0 0,2-2 0,0 1 0,-1 0 0,0-1 0,0-1 1,-1 0 0,-1 0-1,0 0 1,-1-3 0,-1 0 0,-1 1 0,3-2-1,-3-1 1,0 0 0,1-1 0,-3 1-1,1-1 1,-2 0 0,0-3 0,-2 1 1,1-1-1,-3-2 1,1 0-1,-1-1 1,-1-3-1,0 1 0,0-1 0,0 1-1,-2 0 0,1 3 0,-2-3 0,0 2-1,-1 1 1,1-3 0,-1 2 0,0-2 0,0 2 0,0-2-1,0 2 1,1-2 1,1 1-1,-1 0 0,1 1 0,-1 0 1,0 2-1,0-1 1,-1 3 0,0 0-1,-1-1 1,0 0-1,-1 1 1,0 1 0,-1-2 0,1 1 0,-2 0 1,0-3-1,-2 2 1,2-2 0,-1 0-1,-1 0 1,1-2-2,-2 1 1,-1-2-1,1 1-2,-2-2-2,-3 1-5,-4 2-16,-9-2-40,-9 5 1,-13 2-99,-105 3 163,0 5 0,-1 1 0</inkml:trace>
  <inkml:trace contextRef="#ctx0" brushRef="#br0" timeOffset="353408.2138">23223 11427 53,'0'0'4,"0"0"2,0 0 1,0 0 0,2 1 1,0 0 1,4-1 1,2 1 2,3-1 0,1-2 0,6 0 0,1 1-2,2-2 0,3 0-2,1 3 0,3-2-2,1 2-1,2-3 0,0 3-1,2-2-1,1 1 1,1 0 0,1-1-1,1 1 0,0-1 1,0 0-1,-2-1-1,-2 1 0,0 1 0,-6 0-1,-1 1-2,-5 0-5,-4 0-9,-5 0-13,-2 2-19,-2 0-5,-2-1-38,-5 1 90,0 0 0</inkml:trace>
  <inkml:trace contextRef="#ctx0" brushRef="#br0" timeOffset="353712.2312">23965 11342 163,'6'8'1,"0"3"-19,3 9-22,-7 6-66,-43 64 106,-9-4 0,-8 0 0</inkml:trace>
  <inkml:trace contextRef="#ctx0" brushRef="#br0" timeOffset="360349.6109">23979 12264 93,'0'0'10,"0"0"2,0 0 1,0 0 2,0 0 0,0 0-2,0 0-1,0 0-2,0 0-2,0 0-2,0 0 0,-1 3-2,0 2-1,1 1 0,-1 4-1,1 2 0,0 1 0,1 5-1,-1 2 0,1 3 0,0 3-1,0 0 1,0 3-1,0 3 1,0-1-1,0 1 1,-1-1-1,1 1 0,-1 0 1,0-1 0,-1 0 0,-1 0 0,-1-2 1,-1-1 1,-1-2 1,0-1 0,0-4 1,0-4 0,2-3 0,1-2-1,0-4 1,0-4-2,1-1-1,1 0-2,0-3-4,0 1-13,0 1-28,0 1-13,0-3-99,0-6 157,0-1 0,-1-4 0</inkml:trace>
  <inkml:trace contextRef="#ctx0" brushRef="#br0" timeOffset="361235.6615">24219 12516 71,'0'0'11,"0"0"2,2 0 2,0 0 1,0 0-2,-1 0-1,1 0-2,-2 0-2,0 0-3,0 0 0,0 0-2,0 0 2,0 0 0,0 0 1,0 0 1,0 0-1,0 0 0,0 0 0,0 0-2,0 0-1,0 0-1,0 0-1,1 2-1,0-1 1,1 1 0,0 2 0,1 0 2,0 2 1,-1-3 0,0 6 1,0-1 0,2 3 0,-2-1 0,2 3-1,-1 0-1,0 0-2,-2 2 0,2 0 0,-1 1-2,1-3 1,0 1-1,-2-1 0,1 0-1,0-5-3,-1 0-5,0 0-12,0-3-16,1-1-18,-1 1-7,-1-3-61,3-6 123,-1 0 0,-1-3 0</inkml:trace>
  <inkml:trace contextRef="#ctx0" brushRef="#br0" timeOffset="362177.7154">24191 12550 140,'0'0'3,"0"0"0,2-2 1,0 1 0,2-1 1,1 0 0,3-1 1,0 3 0,1 0 2,0-2-1,2 1 1,-1 1 0,2-2-1,0 0-2,2-1-1,3 2-1,1-1-1,-1 1 0,3 0-2,-2 0 1,2 1-1,-3 1 1,-1 1-1,-2 0 0,-1-1 1,-2 4 0,-1-3-1,-2 1 1,0 3-1,-1-2 0,1 1 0,-2 0 0,2 2 0,-3 1 0,2 0 0,-3-2 0,0 2 1,-2 0-1,0-1 2,-1 3 0,-1-4 0,0 3 1,-2-2 0,0 2 0,0-3 0,-2 3-1,0-3 0,-3 4 0,4-4-1,-4 2-1,2-2 1,-1 4-1,0-5 1,-1 4 1,2-4 0,-3 3 1,-1-3 1,0 2-1,0-2 1,-1 0 0,0 1-1,-1-2 0,1 0-1,-3 1-1,1 0 0,-2-3 0,0 3 1,-2 0 0,1-1 0,0-1 1,1 2 0,-1 0 1,2-2-1,2 1 1,2 0 0,0 2-1,3-4 0,3 1-2,-3 0 1,2 1-3,2-3-1,0 0-9,1 2-24,-2-3-29,1 1-1,0 1-89,-4-8 154,-1-1 0,3-4 0</inkml:trace>
  <inkml:trace contextRef="#ctx0" brushRef="#br0" timeOffset="363132.77">23211 12593 106,'0'0'17,"0"0"2,0 0 1,0 0 1,0 0-4,0 0-3,0 0-2,0 0-3,0 0-1,0 0-1,1 0-1,0 3 0,1-2 0,1 3 0,0 0 0,0 1-1,1 4 0,1 0 0,0 2-1,-1 1-1,1 1 0,0 1-1,0 2 1,-1-1-1,1 2-1,1 1 2,-2 0-1,0 0 0,0 1 0,0 0-1,-1-2 0,-1 1 0,-1-2-2,0-2-3,0-3-6,-1 0-8,1-4-18,-1-3-21,0-2-6,0 1-73,-9-15 136,0 1 0,-1-3 0</inkml:trace>
  <inkml:trace contextRef="#ctx0" brushRef="#br0" timeOffset="364231.8329">23213 12622 82,'1'-1'10,"0"-1"3,0 0 1,3-2 4,-1 1-1,2 2 0,0-3-1,3 2-1,1 1-1,0-2-1,3 2-2,1-1-1,-1 0-2,4 1-1,-2-1-1,3 0-1,0 2-1,-1-1-1,1 1-1,-2 1-1,0-1-1,-1 4 1,-5-3-1,2 4 0,-5-1 0,0 3 0,-2 2 0,-1 1 0,-3 0 1,0 2-1,-2-2 0,-3 2 0,-1-1 0,-1 1-1,-3-3 1,1 2 0,-3-1-1,1 0 1,0-2 0,-1 0-1,0-2-1,4-1 0,0 0-1,0-2-1,4-2 1,2 0-1,-2 1 1,2-2 1,0 0 0,0 0 2,1 1 1,3-2-1,0 1 1,4-3 1,1 2-1,3-1-1,-1 0 1,2 0 0,1 0-1,-2 2 1,2-1-1,0 1 0,-2 0 1,3 1 0,-4-1-1,2 3 1,-1-1 0,0 1-1,-2-1 1,3 2-1,-2 1 1,0 0-1,-1 0 0,2 1 1,-3 1-1,0-1 1,-2 4 0,3 2 1,-5-2-1,0-1 1,-1 3 0,-2-2-1,-2-1 0,-1-1 1,-2 1 0,-2-1-1,-2 0 2,0-2 0,-3 1 0,1-2 1,0 0 0,-2-2 0,0 0 0,-2 0-1,0-1 0,-2-1-1,0 2-4,-2-3-17,1 2-44,0 0-1,-2-2-112,-27-15 176,3-2 0,-1-4 0</inkml:trace>
  <inkml:trace contextRef="#ctx0" brushRef="#br0" timeOffset="367321.0096">24089 12123 128,'-3'-4'5,"0"-1"1,-1 0-1,2 1 0,-4-1-2,1 2-2,-2-1 0,-2 1-1,-1 0 1,0 1-1,-3 0 1,2 1-1,-3-1 1,1 2 0,-2-1 1,0 0 1,-3 0 1,0 0 0,-4 1 1,-1 0 0,-3 0 1,0 1 1,-3 1-1,-2-1-1,-1 2 0,0-1 0,-1 3-1,3-2 0,0 1-1,1 1 0,3 0 0,-2 2-1,2-2 0,-1 2 0,0 1 0,-1 1 0,0 2-1,-2 0 1,0 2 0,0 3 0,-2 0 1,-1 3-1,0 2 1,1 0 0,1 1 0,1 2-1,2-2 1,2 2-1,2 0 0,5 1-1,-1-3 1,4 1-1,0 0 0,3-2 0,1 1-1,0-2 0,3 1 1,-1-2-1,2 1 0,1 0 0,0 2 1,-1 1-1,1 0 1,1 3-1,-3 0 1,3 3 0,0 0-1,0 3 1,2-3-1,0 2 0,2-2 0,1-1 0,2-2 0,1-1 0,1-1 1,1-3 1,2 0 1,2-1 0,1-3 0,1 0 1,1-3 0,3 2 0,0-1-1,2-2 0,2 2-1,0-1 0,2 1-1,2-1-1,3 2 1,2-3-1,2 1 0,1 0 0,2-1 0,2-2 0,0 0-1,1 1 1,2-3-1,-2 1 0,2-2 1,-1-1-1,0 0 1,2-2 0,-2-2 0,0 1 0,-1-1 1,0-1 0,2 0-1,-1-2 1,1 0 0,0 0-1,1 0 0,1 0 1,0-3-1,-2 0 0,0 0 1,-1-2-1,-1 2 0,-2-2 0,-1 1 1,0-2-1,-1 0 1,-1-2-1,-1 0 1,1 0-1,-1-2 0,1-1 0,-1 0 0,0-2 0,0-1 1,-2-1-1,1-1 0,-5-1 1,1 0 0,-2-2-1,-3-1 1,-1 1 0,-2-1 0,-1-1 0,0-1 0,-1 0 0,-2 0 0,1-2 0,-1 0-1,-2-1 1,0-3-1,-2 0 0,0-4-1,0 2 1,-2-2 0,-1 1 0,-2 2 0,0 1 0,-2 1 1,-1 3-1,-1 2 1,-2 1-1,-1 1 1,-2 0-1,-1 1 0,-1-3 0,-1 1 0,0 0 1,-1-1-1,1-2 0,-2 0 0,1 1 0,0-1 0,-1 2 0,-2 0 0,1 2-1,-3 1 1,0 2-1,-2 1 1,0 0 0,-3 2 0,-2 1 0,0 0 0,-1 2 0,-1 0-1,0 3-2,2 0-3,-2 2-4,-1 0-8,2 3-19,-2 4-27,1 1-1,0 2-69,-22 5 134,8-1 0,3-2 0</inkml:trace>
  <inkml:trace contextRef="#ctx0" brushRef="#br0" timeOffset="368415.0722">24761 12392 88,'0'0'11,"0"0"1,0 0 0,0 0 1,1 0-4,1 1-2,0-1-2,2 2-1,-1 0-2,1-1 1,0 2 0,3 1 0,-4-2 1,4 3 1,-2-3-1,2 4 0,-2-3 0,4 2 0,-5-2-1,2 2-1,-2-2 0,-1 1-1,1 0 1,0 0 0,-2-2 0,0 0 2,2 3 0,-2-3 0,0-1 2,0 1 0,0 1-1,0-3 1,0 0-2,2 0 0,1 0-1,0-3 1,-1 0 0,3-1 0,-1-1 0,3-2 1,0-1 1,2-2-1,1-1 1,2 0-1,3-2-1,0 0 0,2-3-1,2-1 0,0-1-1,2-1 0,0-3 1,1 0-1,-3-1 0,2 1 0,0 2 0,-1-1 1,-2 3-1,0-1-1,-3 5 1,1 1-1,-2 2 0,-1 0-1,-1 2 1,-2 2-1,0 0 1,-4 2-1,2 2 1,-4-2-1,-1 3 0,-2 1 0,1-1-2,-2 0-1,1 2-8,-2-1-27,1-1-27,-2 2-1,-2-1-91,-9-13 157,-1-2 0,-3-4 0</inkml:trace>
  <inkml:trace contextRef="#ctx0" brushRef="#br0" timeOffset="371695.2598">23886 15187 81,'-1'-1'13,"0"-1"-1,1 0 1,-1 0-2,1 1-3,0 1-3,0 0-3,0 0-3,0 0 1,0 0 0,-2 1 2,1 1 1,-1 2 2,-3 1 2,1 1 1,-1 1 2,-1 2-1,-1 4 1,-3 0-1,1 6-2,1 2-1,-3 5-2,1 3-1,-2 6-1,-2 5-1,0 2 0,-2 5 1,-1 3 2,-2 0 2,-2 3 2,1-1 3,-3 1 1,-1 0 0,1 0 1,0-2 0,-3-1-2,4-1-1,-1-3-2,4-3-2,0-6-2,4-1 1,1-6-1,3-4-1,1-4 0,1-5-1,3-3-1,0-3 0,1-4-4,1-3-4,2-1-6,1 1-14,1-4-43,0 0 1,0-4-112,0-14 181,1-2 0,-1-3 0</inkml:trace>
  <inkml:trace contextRef="#ctx0" brushRef="#br0" timeOffset="373847.3829">23938 15850 116,'0'0'14,"0"0"4,-1 1 2,1 1 2,-2 0 0,2 0-1,0 0-3,0-2-4,0 0-5,0 0-3,0 0-2,0 0-2,0 0-1,0 3-1,0 0 0,2 1 0,0 2 0,-1 0 0,0 1 0,1 3 1,-1 0-1,0 2 1,1 0 0,-1 1 0,0-2-1,1 2 1,-2-5 0,1 2-1,0-4 0,0-1 0,-1-3 0,1 1 0,-1-3-2,-1-3 0,1-2 1,-1-2-1,0-2 0,0-4-1,0-2 2,-2-2-1,0-1 2,-1 0 0,-2-1-1,2-1 1,0 1 0,-1 0 0,2 0 0,0 0-1,3 1 0,0 1 0,1 0 1,3 3-1,1 0 1,-1 4 1,2 1-1,0 4 2,1 0 0,-2 2 0,3 1 0,-4 2 0,3 1 0,-2 2-1,2 3 1,-2 2-1,4 3 0,-1 3 0,0 1 1,0 2 1,0 0 1,-1 1-1,0 1 1,0-1 0,1 2-1,-2-2 0,1 0-2,0-2 0,-2 1-3,2-2-6,-1 2-16,-2-3-25,0-3-14,-1 0-111,-9-9 174,1-2 0,-6-5 0</inkml:trace>
  <inkml:trace contextRef="#ctx0" brushRef="#br0" timeOffset="374020.3928">23841 15902 180,'1'1'-4,"6"-5"-3,3-1-10,3-1-14,2 3-15,1 0-29,21 0 75,-5 1 0</inkml:trace>
  <inkml:trace contextRef="#ctx0" brushRef="#br0" timeOffset="374790.4368">24154 15840 163,'0'-7'3,"4"10"3,-1-2 1,4 2 3,-4 0 0,5 2 2,-3-2-2,2 4 0,1 0-1,0 3-2,0-2-2,1 3-3,-4-3-1,3 1 0,-2-2-1,-1-2 0,0 0 1,-1-1-1,-2-2 1,0 1-2,-2-3 1,0 0 0,1-4 0,-1-1-1,0-3 1,1 0-1,-1-4 1,-1 0 1,1 0-1,-1 1 1,1-2 0,1 2 0,-1 3 0,3-1 0,-1 4-1,3-2 0,-1 3 1,3 0-1,1 2 0,3 2 0,0 0-1,2 2 1,0 2 0,0 1 0,0 1 0,-2 2 0,0 1-1,-2 0 0,-2-2-1,-2 3-1,-1-3 0,-2 0 0,0-2 0,-1 0 1,0-3-1,0 1 2,-1-3 2,0-3 0,0 2 1,0-5 1,1 0 0,1-4 0,-1-1 0,2-2 1,-1 1-1,2-1 1,0 1 0,1 2 0,-2 0-1,3 3 0,-1 0 0,1 5-1,-3-1-1,4 3 0,-2 0-1,3 3-1,-2-1 0,2 3 0,-3 0-1,5 5-2,-5-5-3,3 6-7,-1-1-14,-1-1-22,2-1-9,1 2-61,10-3 120,-2-2 0,1 2 0</inkml:trace>
  <inkml:trace contextRef="#ctx0" brushRef="#br0" timeOffset="375236.4623">24750 15752 235,'0'0'8,"0"0"1,0 0 1,-2-2 0,0 1 0,0-1-2,-2 2-2,0 0-1,-1 4-1,-2 1-2,0 4-1,1-1 0,0 3-1,1 0 0,2-1-2,-1-2 0,2 2 0,2-3 0,2-1 0,2-2 0,1-1 0,3-1 1,1-4 0,2-1 1,0-3 2,-1 1 0,-2 0 2,0-3 0,-2 4 1,-3 0-1,1 0 0,-1 0 0,-1 2-1,0-1-2,0 2-1,-2 2-1,0 1-2,1 0-4,0 3-6,0-1-13,0-1-23,3 2-15,2 0-99,9-4 163,0 0 0,0 0 0</inkml:trace>
  <inkml:trace contextRef="#ctx0" brushRef="#br0" timeOffset="375787.4939">24839 15732 237,'-2'-2'4,"1"1"0,-1-1 1,3-2 0,-1 0-1,6 1-1,1-1 1,3 1-2,0 3 1,5 3-1,-2 0-1,2 1-1,0 2-2,0 1 0,-1 2-1,0 3 1,-5 0-1,-4 1 0,-3 1 1,-4 0 1,-5 0 0,-3-1 2,-1-1-1,-2-1 1,2-2-1,0-4 1,4 0 0,2-3 1,1 0 0,2 0 0,4-1 1,3 0 0,2 0 0,2 2-1,5 1 0,1-1-1,2 2 1,0 2-1,2 5-1,-3-1-1,1 5 0,-5 0 0,0 2 0,-6 0 0,-1 0-1,-5-3 0,-3 0 1,-2-4 1,-2 1 0,-5-5 1,-1-1 0,-3-2 1,-1-2 0,-3-2 1,0 0-2,2-3-1,0-2-5,4-1-12,2-4-18,5-1-20,4-3-4,6-2-52,22-15 111,-1 3 0,-1 5 0</inkml:trace>
  <inkml:trace contextRef="#ctx0" brushRef="#br0" timeOffset="376536.5367">25185 15773 216,'0'0'8,"0"0"-1,0 0 1,0 0 0,-2 2-5,-2 2-2,1 1-1,1 3 0,-1 4-1,1-3 0,2 4 1,0-2-1,2 0 1,1 0 1,-1-3 0,4 1 0,1-3 0,0-2 0,1-2 0,3 1 0,-4-3 1,1-5 0,-2 1 0,2-2 0,-4-3 2,1-2-1,-3 0 0,0-3 0,-3-1-1,-1 1-2,-1-1-1,1 1-2,0-1 0,1 1-1,-1 4-1,3 1 1,-1 1 0,1 3 2,1 2 1,2 2 0,1 2 2,1 2 0,1 1 1,1 3-1,-1 2 1,0 0-1,1 4 1,-2-2-1,1 1 0,0 1-1,-3-4 0,2 0 1,0-1-1,-2-1 1,0-2 1,1 0 0,-3-4 0,0 2 0,-2-6 1,1 2 0,0-4-1,-1-3 0,1-2 0,-1 0-1,1-3 0,-1 1-1,3-1 1,1 1-1,-1 3 0,2-1 1,-2 5-1,1-1 1,0 3 0,3 1-1,-3 3 1,4 3-1,-1 3-2,1 3-4,1 1-8,-1 3-17,1 0-27,-3 1-2,2 1-60,-14 4 120,2-2 0,-7-6 0</inkml:trace>
  <inkml:trace contextRef="#ctx0" brushRef="#br0" timeOffset="377930.6164">24157 16327 211,'0'0'9,"2"-1"1,0 0-1,0 0 1,2-1-4,-1 1-2,2 1-1,0 0-1,2 3 0,-2 0-1,3 4 0,-1 3 0,4 2 0,-3 2 0,1 3-1,1-2 0,0 4 0,-1 0 0,2-2 0,-2-1 0,1-3 0,-3-2 1,2 0 1,-1-4 2,0-2 3,1-2 1,0 1 1,-1-5 0,-2-2 0,4-1 0,-6-4 0,3-1-2,-3-2-3,0-1 0,-2-2-1,3-3-1,-1 2 0,0-2-1,1 2-1,-1 1 0,0 2-1,0 2-1,2 1-2,-4 2-1,3 2-1,-2 0-2,3 0-1,-3 3 1,0 0 0,1 2 1,1 1 2,-1 4 1,-1 0 1,1 2 2,-1 1 1,1 2 1,-1 1 0,0-1 0,3 3 0,-1-2 0,1 0 1,-1 0 0,2 0 0,-1-5 0,0 2 1,-1-1 1,1-3 1,-3 0 0,4-1 1,-2-2 0,1-2 0,-3-2 0,3-3-1,-1-1-1,0-5-1,0 0 0,0-5-2,-3 0-1,0 2 0,-3-2-3,0 2-2,-2 1-5,0 0-16,0 5-29,-1-1-13,2 4-125,-1-3 193,0-1 0,1 2 0</inkml:trace>
  <inkml:trace contextRef="#ctx0" brushRef="#br0" timeOffset="378188.6312">24675 16305 173,'0'0'6,"1"-1"1,1 0 3,0 0 0,0 2 0,2 0 0,-2 5-1,1 1-2,2 3-4,-3 0-5,0 4-7,-2-2-9,2 0-18,0 0-19,-1-3-70,0-1 125,0-3 0,-1-3 0</inkml:trace>
  <inkml:trace contextRef="#ctx0" brushRef="#br0" timeOffset="378335.6396">24632 16128 201,'0'0'-55,"0"0"-91,9 1 146,-2 1 0,2 0 0</inkml:trace>
  <inkml:trace contextRef="#ctx0" brushRef="#br0" timeOffset="378777.6649">24879 16252 239,'-7'-5'6,"7"5"-1,0 0 1,-2 0 0,0 0-1,-2 2-3,-2 0-2,-2 2-1,0 3-1,-1 2 0,4 1 0,0 0 0,3 0 1,4 1-1,2-3 2,2 1-1,3 1 1,1-2 1,1 1 0,0-2 1,-2 0 0,1 1 0,-3-1 0,-1 1 0,-1-2 1,-1 1-1,-3-1-1,-2 2-1,-1-3-1,-3 3-3,-3-5-3,-1 2-10,0-1-15,-5-1-17,5-3-9,-3-3-48,1-11 106,3-1 0,4-2 0</inkml:trace>
  <inkml:trace contextRef="#ctx0" brushRef="#br0" timeOffset="378989.677">24922 16291 227,'0'0'1,"1"2"1,1 0 1,1 3-1,2 0 0,2 5 0,-1-2 0,2 5-1,-1-2 0,3 3-4,-2-3-9,0-2-24,0 2-18,0-3-84,-1-4 138,-2-3 0,0 1 0</inkml:trace>
  <inkml:trace contextRef="#ctx0" brushRef="#br0" timeOffset="379137.6855">24928 16162 223,'-2'0'-13,"0"0"-14,0 0-13,0 3-12,2 1-39,6 4 91,0 1 0</inkml:trace>
  <inkml:trace contextRef="#ctx0" brushRef="#br0" timeOffset="379405.7008">25106 16109 266,'0'2'2,"2"3"0,0 1 0,1 3 1,2 5-1,-1 3 0,2 1-1,0 5-1,-1 0-1,2 2-2,0-1-7,-2-1-10,-1-2-17,1-3-19,-2 0-97,-7 0 153,0-4 0,-1-3 0</inkml:trace>
  <inkml:trace contextRef="#ctx0" brushRef="#br0" timeOffset="379552.7092">25103 16252 245,'14'-15'-3,"-1"8"-18,6 0-32,5 0 0,3-1-62,21-6 115,-4 1 0,-6 4 0</inkml:trace>
  <inkml:trace contextRef="#ctx0" brushRef="#br0" timeOffset="380447.7604">24221 16895 130,'4'3'4,"2"-2"1,4 3 0,-3 3 0,3 1 0,-3 1-1,5 4 1,-5-2-2,1 3-1,2 0-1,0 0 0,0-1-1,3-1 1,-1-2 4,-4-2 4,5-2 4,-4-3 3,0 0 1,-2-3 1,0-1 1,-3-4 0,0-1-3,-2-2-4,0-4-5,0 0-2,-1-2-3,0-3-4,1 2-2,0 1-6,0-1-7,0 1-12,0 2-19,-1 3-17,0 1-89,2 1 154,-1 2 0,1 0 0</inkml:trace>
  <inkml:trace contextRef="#ctx0" brushRef="#br0" timeOffset="381230.8052">24432 16915 154,'0'0'5,"1"2"0,0 0 1,3 2 0,-1 0-2,3 1 0,3 3-1,1-1-1,2 2 0,3-1 1,-1-2-1,1 0 1,1-2 1,0-1 2,0-1 2,-1-4 2,-2-1 1,0-2 0,-2-1 1,-3-2-1,0-4-2,-3 0-2,-2-2-5,-1-2-5,-1-1-7,-1-1-9,-1 2-12,0 0-14,-1 1-11,1 5-70,-4 8 126,1 3 0,-1 2 0</inkml:trace>
  <inkml:trace contextRef="#ctx0" brushRef="#br0" timeOffset="381605.8266">24746 16922 233,'8'2'4,"-5"-4"0,-1 0 0,3-3 2,0-2 1,1-2-2,-2 1 1,1-4 0,-1 1 0,-2-1-1,-2 1 0,0 3-2,-3-2 0,0 3-2,-2 2-1,1 1 0,-2 4-1,-2 0 1,-1 6-1,1 1 1,0 6 1,0-1-1,1 5 0,2-2 1,1 2 0,3 0-1,1-3 1,4 0-2,1-4-1,6-2-3,0-4-5,3-2-8,2-4-14,1-2-14,0-6-10,1-1-74,8-24 130,-4 2 0,-3-2 0</inkml:trace>
  <inkml:trace contextRef="#ctx0" brushRef="#br0" timeOffset="382071.8533">24860 16535 250,'3'5'5,"0"6"1,1 3 0,1 1 1,2 6-3,-2 2-1,2 1-1,-1 2 1,3 1-3,0-1 0,-1-1-1,1-3-1,-1-2-1,1-3 0,-3-5 1,2-2 0,0-3 1,-1-3 1,-1-2 2,1-2 0,-1-1 1,2-4 1,-5 2 1,4-2-1,-2 0 0,2 1 0,-2 1-1,2 2-1,-2 2 0,2 2 0,-1 4-1,0 3-1,-1-1 0,1 4 0,-2-3-1,-1 1 1,-1-2 0,0 0-1,0-3 1,-5 2-1,0-4 1,-2 1-1,-3 0-1,-2-3-3,-3 1-4,-2-3-4,1-2-7,-1 1-10,1-6-13,0 0-7,4-3-84,9-14 134,3 2 0,4 1 0</inkml:trace>
  <inkml:trace contextRef="#ctx0" brushRef="#br0" timeOffset="383158.9155">25163 16715 197,'4'-3'10,"1"-2"2,1 0 0,0 2 1,1-2-3,-3 1-3,1 1-2,-3 1-1,-2-1-1,-2 3-2,-3 3 1,1-1-2,-4 3 1,-1 2 0,1 5 0,3-2 0,1 5 0,3-4-1,3 0 0,4 1 1,4-3-1,4 2 0,0-2 1,4 0-1,-1 1 0,1-1 1,-1 1-1,-3 0 1,-2-1-1,-4 1 0,-2-3 0,-5 1-1,-1-1 1,-6-1 0,-2-2 1,-2 0 0,-1-3 1,-3-2-1,1-2 1,2-2 0,2-3-1,4-3 0,3 0-1,3-4 0,4 1-1,4-1 1,2 3-1,2-1 1,1 5 0,0 3 0,0 5 0,0 4 0,-2 1-1,1 3 1,0 1-1,-1 3-1,0-2 0,1 0 0,1-3-1,-1 0 1,1-5 1,0-2-1,2-2 2,-3-3 1,1-4 0,-2-2 1,1-3 1,-4-5 0,0-3 0,-3-4 1,0-3-1,-2-5 1,-2-2-1,-2-1 1,-1 1-1,-1 2 0,-1 3 1,-2 1-1,1 6 0,-1 5-1,2 6 0,-2 2-1,2 5-1,1 3-1,-1 5 0,-2 5-1,3 2 0,-1 8-2,0 3 0,2 4 1,-2 5 1,1 4 0,1 1 1,1-2 0,0 3 0,3-4 3,0-2-1,2-3 0,3-6 0,1-4 0,4-4-1,2-4 0,1-6 0,2-2 0,1-4 1,-2-4 0,1-2 0,-3-2 0,-1 0 1,-4 0 1,-3 4-1,-1-1 0,-2 2 0,-1 2-1,-2 2 1,0 1-1,-2 4-1,1 3 1,0 1-1,1 2-1,1 3 2,1 0-1,3-2 1,2 2-1,2-4-2,0 0-1,4-4-5,2-1-9,-1-2-15,1-4-21,-1-3-13,0-1-85,-14-18 151,-1 6 0,-6-2 0</inkml:trace>
  <inkml:trace contextRef="#ctx0" brushRef="#br0" timeOffset="383244.9204">25417 16516 179,'14'-10'-25,"9"-3"-22,11-6-60,93-39 107,-1 0 0,1 0 0</inkml:trace>
  <inkml:trace contextRef="#ctx0" brushRef="#br0" timeOffset="386224.0908">21797 15540 146,'3'0'20,"2"-2"2,2 2 2,-4-1 1,0 1-6,-1 0-3,1 1-4,-1 1-3,1 3-1,1 4-3,0 3-1,3 2-2,0 5 0,1 2-1,1 1-1,2 2-1,-1 3-3,0-3-8,1-3-18,-1 3-30,-1-5-3,1-2-82,-1-11 145,0-4 0,-4-6 0</inkml:trace>
  <inkml:trace contextRef="#ctx0" brushRef="#br0" timeOffset="386759.1214">21873 15540 239,'0'0'1,"2"0"2,0 0 1,4 0 2,1 0 1,6 0 0,-2 1 0,5 3 1,1-1-1,1 1-2,1 2-2,0 2-2,-1 3-2,0 0-2,-4 3-2,0 2-1,-5 0-1,-3 2 0,-2 1 0,-5 1 1,-4-2 1,-2 0 1,-1-1 2,-2-5 2,1-2 1,0-1 1,3-2 2,2-2 1,1-5-1,3 4 1,4-5 0,2 1 0,2 0-1,2-3-1,3 3-1,-1 0 0,1 3-2,0-1 1,-1 4-1,0 0 1,-3-2-1,1 4 0,-1 0 0,-2 1 1,-4-2-1,2 4 1,-5-3-1,-4 2 0,-1-2-1,-5 2-2,-4-1-1,-2-1-4,-4 0-6,-2 0-11,-1-3-16,-1 0-19,0-1-75,2-15 135,5-4 0,6-2 0</inkml:trace>
  <inkml:trace contextRef="#ctx0" brushRef="#br0" timeOffset="388254.2069">22181 15656 153,'0'0'16,"0"0"0,0 0 1,0 2 1,0 1-5,0 2-5,1 3-1,0 2-1,-1 1-1,1 1 0,2 1-1,1-1 0,2 1 0,0-2-1,5 1 1,-1-4-1,3 0 0,1-2-1,0-4 1,3-2-1,-1-2-1,0-1 0,1-4-1,-2 0 0,0-1 0,-3-3 0,-2 1-1,0-3 1,-4 1 0,-4-1 0,-2 0 0,-1 0 1,-2-1-1,-1 2 1,0 3-1,-2-2-1,3 4 1,0 3-1,-1 1 0,0 3 0,2 6 1,1 1-1,0 4 0,3 0 2,3 3-1,1-3 0,4 2 0,2-5 0,3 0-3,4-5-2,2 0-2,2-6-1,0-1-1,2-4 1,-3-2 0,-1-1 2,-2-5 1,-2 2 4,-4-3 3,-5-2 2,0 2 0,-5 1 2,-3 2 1,0 2 0,-3 3 0,-2 2-1,-1 3-1,2 3 0,-3 1-1,1 5-2,1 2 1,3 3-2,0 4 0,4 0 0,2 2-1,2 1 1,2 3-1,2 0 0,2 3 0,1-1 0,0 2 0,0-1-1,1 2 1,-3-3-2,-2 2 0,-1-5-1,-1 1 1,-5-3 0,-2-4 0,-2-1 0,-6-3 1,-1-2 1,-4-3 0,-2-1 1,-2-1 1,-1-4-1,2-3 0,-2-1 1,3-4-2,2-1 1,4-1-1,2-2 0,4-3-2,5 0 0,4 2-2,2-2-1,3 1-1,4 3 0,0-1 0,2 2 1,0-1 0,1 2 1,-1 0 3,0 0 0,-2 0 2,-2-2 1,-2 0 0,1 0 2,-4-1 1,-1 0 1,-2 3-1,-2 0 2,-1 1-1,-2 2 0,0 3 0,-1 0-2,0 2-2,-3 1 0,2 0-1,-1 4 0,0 0-1,1 4-1,1 3 1,2 0 0,1 4 0,1-2 0,0-1 1,4-1-1,0-1 1,2-2 1,0-4 0,3-1 0,-1-4 0,-2-4 0,3-3 0,-2-1 1,-1-2 0,0 0 0,-2-2-1,-2 1 1,-1 1-1,-1 4 0,-1-1-1,-2 5 0,2 0-1,-2 3 0,-2 1 0,1 2-1,2 5 0,-1-3 0,3 4 0,0-1 0,3 1 0,2-2 1,2-1-1,3-4 1,0 0 0,0-3 0,0-3 1,2-1 0,-3-2 0,0 2 1,1-1 0,-6 1 1,2 2-1,-2 2 1,-1 3 0,-1 3-1,0 3 0,-4 4 0,2 1-1,-1 3-2,-1 0-3,0 1-6,0-4-20,0 3-35,1-5-3,-1-2-109,-16-17 177,0-2 0,-2-4 0</inkml:trace>
  <inkml:trace contextRef="#ctx0" brushRef="#br0" timeOffset="388383.2143">22713 15265 185,'-2'5'-56,"-1"4"-73,-4 20 129,-1 1 0,2-2 0</inkml:trace>
  <inkml:trace contextRef="#ctx0" brushRef="#br0" timeOffset="389257.2643">22326 16141 286,'-1'-1'11,"-2"-5"0,0 3 0,-1-4 0,0 3-4,1 0-2,1 1-3,-2 1-2,2 4 0,-1 1-1,-1 6 0,4 0-1,0 5 2,1 0-1,2 1 1,2-1-1,1-1-2,3-4 1,3-2-1,2-4 0,2-3 1,0-3 0,1-4 0,-1-1 2,0-2 1,-3-2 2,-1 2 0,-5-1 0,-1 2 0,-3 1-1,-3 1 1,-1 2-2,-3 1 0,1 2-1,-3 0-1,0 3 1,0 1-1,3 0 1,0 2 0,2 2 0,3-1-1,2 0 1,4 2 0,3-2 0,2-2 0,2-2 0,-1-2 0,3-2 0,-2-1 0,1-2 1,-3-1 0,0-2 0,-4 1 1,-3 1 1,0-2-1,-2 2 1,-3 2-1,1 0 0,-2 0-1,0 2-1,0 3 0,0 0 0,1 3-2,1-2 1,2 3-1,2 2 0,1-1 0,-1 0 0,4 0 0,-4 0 1,2-2 0,-4-1 1,3 0 1,-3-5 0,0 1 1,-1-5 0,-2-2 0,3-1 0,-2 0 0,1-4 0,0 2 0,-1 3-2,2-2 1,0 6-3,0 0 0,0 3-3,2 0-3,-2 4-7,5 2-19,-2 4-30,3-2-3,0-1-94,13-9 161,-4-3 0,-2-5 0</inkml:trace>
  <inkml:trace contextRef="#ctx0" brushRef="#br0" timeOffset="389480.277">22840 15795 256,'0'0'3,"0"0"1,0 0 0,0 0 1,-1 3 0,1 3-1,1 3-1,3 4 0,0 4-1,3-1-2,1 4-8,1-1-17,2 1-23,-1-1-12,2 0-88,-1-1 148,-1-5 0,-4-2 0</inkml:trace>
  <inkml:trace contextRef="#ctx0" brushRef="#br0" timeOffset="390002.3069">22767 15920 282,'1'-2'5,"-1"-3"0,3 0 0,2-1 0,2-1-3,4 0-2,2-1-2,2 2 0,2-2 0,1 1 0,0 0 0,-1 0 0,-1 2 1,-6 2 1,0-1 0,-3 2 1,-3 2-1,-3 2 1,0-1-1,-4 5 0,-2 2-1,1 1 1,1 0 0,-1 1 0,3-3 0,1 1 0,2-2 0,2-1 0,2-2 0,4-2 0,-2-2 0,4-4 0,-1-1 0,0-3 1,1-1 0,-1 0 0,-1-3 0,-1 2 1,-1 3-1,-1 0 1,1 2 0,1 3 0,1 0 0,2 2 0,1 5-1,1-1 1,1 2-2,-1 1 0,2 0-2,-3-1-2,2-1-1,-7 1-2,2-2 0,-5-1-1,0-1-2,0-2-5,0 0-10,-3-5-22,0-1-11,3-3-66,13-13 124,-2 2 0,3-4 0</inkml:trace>
</inkml:ink>
</file>

<file path=ppt/ink/ink1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511" units="cm"/>
        </inkml:traceFormat>
        <inkml:channelProperties>
          <inkml:channelProperty channel="X" name="resolution" value="946.39398" units="1/cm"/>
          <inkml:channelProperty channel="Y" name="resolution" value="1675.8042" units="1/cm"/>
          <inkml:channelProperty channel="F" name="resolution" value="1.41944" units="1/cm"/>
        </inkml:channelProperties>
      </inkml:inkSource>
      <inkml:timestamp xml:id="ts0" timeString="2022-11-27T09:15:46.710"/>
    </inkml:context>
    <inkml:brush xml:id="br0">
      <inkml:brushProperty name="width" value="0.05292" units="cm"/>
      <inkml:brushProperty name="height" value="0.05292" units="cm"/>
      <inkml:brushProperty name="color" value="#FF0000"/>
    </inkml:brush>
  </inkml:definitions>
  <inkml:trace contextRef="#ctx0" brushRef="#br0">12660 9583 133,'0'0'10,"0"0"-1,-1 3 0,0-1 0,1 0-3,-1 0-2,1 1-3,1-1 0,2 3-1,-1 0 1,3 3 1,-1 1 1,4 3-1,-2 3 1,2 3-1,-1 2 1,1 2 0,-1 2 0,0-2 1,-2 3-1,2-1 0,-2 2-1,-1-4 1,1-2-1,-2-1-1,1-2 1,-2-3-1,0-4 1,-1-1 1,0-3 1,0-2 0,-1-1 0,1-1 0,-3-4 0,0-3-1,-2-1 0,-2-3-2,-1-3 0,0 0-1,-2-3 0,1-1 1,-2-4-1,1-1 0,0-2 0,1-2 0,1 0 0,0-2 0,3 1 1,1-1-1,2 1 0,2 1 1,1-1-1,3 4 1,1-1-1,3 2 1,-1 0 0,5 1-1,-2 1 1,1 3-1,2 0 0,-2 2 1,2 2-1,-3 0 0,2 5 0,-2 0-1,0 3 1,-1 1 0,0 2 0,1 2 0,-4 0 0,3 5 1,-2 1-1,-1 3 1,-1 1-1,1 6 1,-3-2 0,-3 6 0,-1-2-1,-2 1 1,-2 2 0,-2 0-1,-1-1 1,-1-1-1,-1-1 1,-1-2-1,0-2 0,1-2 0,1-4 0,1 0 1,2-3-1,2-2 0,1-2 0,0-1 0,2-1 0,2-3 1,1 2-1,3-4 1,2-1-1,4-1 1,1 1-1,2-1 1,-2 2-1,2 1 1,-1 1-1,0 3 1,-2 0-1,1 3 1,1-1-1,-3 5 1,1 2-1,0 2 1,-3 3-1,2 1 1,-4 2 0,-1 1 0,-1 2-1,-3 0 1,-2-1 0,-2 0 0,-3 1 0,-2-3 0,-1 0 0,-4-1 0,-1 0 0,-2-2 0,-2 0 0,-2 1 0,-1-6 1,0 3-1,-2-4 1,1 0-1,2-4 1,-1 0 0,1-1-1,3-3-2,0 0-9,3-5-35,5 3-17,-2-4-129,6-4 191,2 0 0,2 4 0</inkml:trace>
  <inkml:trace contextRef="#ctx0" brushRef="#br0" timeOffset="1421.0813">12789 11010 104,'2'8'6,"1"3"0,2 3 1,-1 2 1,1 1-2,1 3 0,-1-3 0,0 2 0,1-3 0,-3 1 0,-1-2-1,0-2 1,-1-1 0,-1-3 2,0-2 0,-1-2 1,0-1 1,0-4 0,0-4 0,-2-3 0,0-4-3,-2-6-1,0-3-2,1-5-1,-1-6-3,-1-3 0,0-5-1,1-4 1,0-2-1,1-3 0,2-1 1,1-1-1,1 3 2,3 0 0,1 3 0,2 4-1,1 5 1,3 1 1,0 7-1,2 4 0,0 3-1,1 6 1,0 5 0,1 4-1,0 7 1,1 3-1,0 7 0,0 4 0,2 5 0,-1 4 1,0 4-1,-2 4 0,1 2 0,-1 1 0,2 0 0,-3 1 0,2-1 0,-2-2 1,1 0 0,-3-2 1,0 0-1,-1-3 1,-3-3-1,-1-2 0,-1-2 1,-1-5-1,-2-2 0,-1-5 0,0-2 1,-1-5-1,0-1 0,-2-2 1,-2-2-2,-1-5 1,-4-3-2,-1-5 0,-3-2-1,0-4 1,-4-5-2,2-1 1,-2-3 0,1-3 1,0-1-1,3-1 1,-1-1 1,4 0-1,0-1 1,1 2 1,0-2-1,3 1 0,-1 5 1,0 2-1,0 2 0,0 5-2,1 3 0,1 7 0,-3 4-1,3 3-1,-2 6 1,0 8-1,-1 3 1,1 8 0,1 7 0,1 3 2,0 5-1,-1 4 1,3 2-1,-2 0 1,0-2-1,0 0 1,0-4 0,-3-1 0,1-6 0,0-5 1,-1-1 1,-1-4 0,1-3 1,3-5 0,-2-5-1,0 1 1,1-9 0,0-2-1,-1-2 0,4-5 1,0 0 1,3-2 0,3 2 1,4-1 0,4 1 0,6 0 0,4 2-1,7-2-1,4 1-2,6 0-16,8 1-43,6 1-1,5-1-88,40-7 148,-10 1 0,-9 0 0</inkml:trace>
  <inkml:trace contextRef="#ctx0" brushRef="#br0" timeOffset="3424.1959">16449 11044 138,'0'3'10,"1"2"1,1 3 2,1 1 0,0 1-3,2 4-1,-1-3-2,3 0-1,-1 1-1,-1-2-1,0-1 0,1 0 1,-1-2 3,-3-1-1,0-3 1,0-1-1,-2-2 1,0-2-1,-1-5-1,-1-3-1,0-5-3,-4-5-2,0-3 0,0-8-1,-2-2 1,1-3-1,0-3 1,0-1-1,2-2 1,2 2 0,0 1 1,1 2 0,2 3-1,2 5 1,2 2 0,0 6-1,3 3 1,0 2-1,3 4 0,-1 4 0,2 4-1,0 3 1,2 4 0,0 4 0,0 4 0,2 2 0,0 6 0,3 2 1,-2 3-1,1 2 0,-1 2 0,0 2 1,-2-1-1,0 2 0,-2-1 1,-1 1 0,0-1 1,-3 1-1,1-1 0,-2 0 1,-1-3-1,-1 1 1,-2-3-1,0-4-1,-1-1 1,-1-6 0,-1-2 1,0-1-1,0-6 1,0-1-1,0-2 0,-2-2 1,-1-4-1,1-2-1,-3-3-1,-2-6-1,1 2-1,-2-6-2,-1-4-1,0-2 0,-2-3-2,0-4 1,-2-1 1,1-2 0,-1 1 2,-1 0 0,2 1 2,-2 2 2,2 2-1,1 4 1,-1 1 0,1 4-1,0 2 1,0 3-1,1 2-1,-2 4 0,2 1 0,-1 1 0,-2 5 0,2 2-1,-2 2 0,2 1 1,1 6 0,-2-1 0,4 4 1,0 5 1,2 1 0,0 3 0,3 3 1,3 3 0,0 2-1,3 2 2,2 3 0,0 1-1,3 0 1,-1 1 0,3-2 0,-2 0 0,1-5 1,0 0-2,-1-5 1,-1-5-1,-2-2 2,0-4 0,-1-4 1,0-2-1,-2-4 0,-1 0 0,-3-3-1,-2-6-1,-1 0-2,-2-3-2,-2-5-2,0 0-1,0-2 0,0-1-1,0-1 0,0 0 1,3 0 1,0 1 0,1-1 2,2 1 0,-2 1 1,3 3 0,0 2 0,1 1-1,0 3 1,0 3 1,0 1 2,1 1 0,0 2 2,2 0 2,1 1 1,4 0 2,0-1 0,5 0 0,1-1-1,2-2-1,3 1 0,1-3-2,3 0-1,1-1 0,0 1-1,1-2-1,0 1 0,-2 0-1,-4 1 0,-1 1 0,-5 1-1,-2 1-1,-4 1-1,-4 2-2,-5 1-1,-4 2-1,-6 1-3,-4 4 0,-4 1-1,-3 0 0,-4 4 1,-2 1 2,-2 0 0,2 3 3,-1-2 1,2 1 2,3-4 1,4 1 2,3-6 0,6-2 1,4-2 1,5-3 1,4-2 0,6-3 1,4-1 0,2-3 0,6-1 0,1-1 0,3 1-3,0-2 1,-3 0-2,2 2 0,-2-2-1,-4 2 0,-2 2 0,-3-1-1,-3 5 2,-2-1-1,-4 4 1,3 2 0,-5 1-1,-2 4-3,2 0-7,-4 3-14,1-3-25,-3 3-4,3-5-35,-1 0 88,2-4 0</inkml:trace>
  <inkml:trace contextRef="#ctx0" brushRef="#br0" timeOffset="4164.2382">16479 11275 146,'-1'-3'10,"0"-4"2,-1-1 1,0-2 1,1-2-2,0-4-2,0-1-2,0-3-2,-1-2-2,1-3-2,1-3-1,-2-3-2,0-2 1,-2-1-1,1-3 0,-1 3 1,1-2-1,-1 1 1,2 1 1,0 1 0,1 4 1,1 1 0,1 3 1,1 3 0,2 3 0,-1 2 0,2 1 0,2 5-1,1 1 0,1 1-1,0 4 0,3 1 0,-3 4 0,2 3-1,0 3 1,0 3 0,0 3 0,1 5 0,0 3 0,0 1 0,0 4 0,0 1 0,1 3 0,-3 0 0,1 1-1,-1 0 2,-2 0 0,0 2-1,-1-1 1,0 0-1,-2 0 1,0-4-1,-1 0 1,-2-5-4,-1-3-5,0-3-8,-1-5-12,-2-2-18,0-4-13,-2-1-74,-9-6 132,-2 1 0,1-5 0</inkml:trace>
  <inkml:trace contextRef="#ctx0" brushRef="#br0" timeOffset="4381.2506">16451 11059 177,'2'-2'16,"3"-1"2,2 0 2,4-1 0,4-3-3,5 2-4,3-1-2,4-2-5,3-1-6,4-2-35,2-1-25,4 0-2,1-3-79,20-26 141,-10 0 0,-7 0 0</inkml:trace>
  <inkml:trace contextRef="#ctx0" brushRef="#br0" timeOffset="7610.4353">6584 8862 52,'0'0'1,"0"0"0,0 0 1,0 0-1,0 0-1,0 0 1,1 2-1,1-1 1,1 3-1,1 1 1,3 1-1,-1 0 0,2 0 1,-1 0 0,0-1 1,2 2 1,-2-2 1,0-2 3,-1 1 2,3-1 2,-4-1 2,4-1 2,-4-1 1,5-3 0,-3-2 1,4-4-1,0-1 0,2-5-1,4 0 0,0-5-1,2-3-2,3-3-1,4-2 0,-1-2-2,3-2-2,-1-1-2,2 0 1,-2 0-3,1-3-3,-1 2-21,2 2-41,-1 0-1,2 3-106,5-24 169,-7 8 0,-8 1 0</inkml:trace>
  <inkml:trace contextRef="#ctx0" brushRef="#br0" timeOffset="8470.4845">15312 8690 124,'4'-4'13,"1"-3"0,2-3 1,2 0 1,4-4-5,0-3-13,4-1-38,1-3-4,5-6-55,28-46 100,-5 6 0,0-3 0</inkml:trace>
  <inkml:trace contextRef="#ctx0" brushRef="#br0" timeOffset="15298.8751">16638 12061 72,'0'0'4,"0"0"-1,1 2 1,1 1 0,-1-1-3,1-2 0,0 3 0,-2-3-1,0 0 1,2 1 0,-1 1 1,2-1 1,0 3 1,1-1 0,-2-2 1,2 3 1,-1-1 0,-1-3-1,2 6 0,1-2-1,0-1-1,-1 2-1,3 1 1,-3-1-2,0 2 1,0-3-1,2 2 1,-2-1 0,-1 0 0,-1-2 0,2 1 0,-2-2 0,2 3 0,0-3 1,0 1 1,1-1 1,2 1 1,-3-3 0,3 1 1,-2-2 0,4-1 0,-1-1 0,2 0-1,1-1-1,1-2 0,1 0-1,3-2-1,1-1 1,-1-3-1,4 1 1,-3-2-1,3-2 1,0-2-1,-1-1 0,1-2-1,0 1 1,1-3-2,2 0 1,0-1 0,-2 2-1,0-2 1,1 2-1,-2-1 0,-2 1 1,0 0-1,-2 2 0,0 1 0,-2 1 0,0 0 1,-2 2 0,-1 1 1,-1 2 1,-1-1 1,-3 5 0,2 0 1,-4 1-1,0 0 0,-1 4-1,0-3-2,-2 4-2,1 2-8,-2 0-14,0-3-33,0-1-9,1 2-112,3 4 176,-2 2 0,0 0 0</inkml:trace>
  <inkml:trace contextRef="#ctx0" brushRef="#br0" timeOffset="17144.9807">16884 13664 55,'2'5'3,"0"-2"0,2 5-1,-1-4 0,0 3 0,0-2-1,1 3 0,-3-4 1,3 3 1,-1-3 0,1 2 1,-1-1 1,-1-2 0,3 1 2,-1 0-1,-2-2 1,1 0 0,1 0 0,-3-1 0,1 1 2,0-2 0,-2 0 0,1 0 1,1 0 0,0 0 0,3-3-1,-2 2-2,0-2 0,0 0-2,4-4 0,-3 4-1,3-4-1,1 0 1,1-1 1,1-1-1,3-1 0,-2-2 1,3 1-1,0-2 0,3-2 0,0-3-1,3-2 0,0 0 0,2-6 1,2-2 0,2-2 0,1-1 0,1-4 0,2 1 0,0-2 1,1 1-1,1 0-1,0 0 0,2 2 0,-2 1-1,0 1 1,-2 2-1,-1 3 0,-3 1 0,-1 4-1,-6 4 0,-2 2-1,-6 4-2,0 2-4,-4 3-11,-4 3-20,-1 1-27,0 2-1,-2 2-71,-7-2 136,-3-1 0,-1-2 0</inkml:trace>
  <inkml:trace contextRef="#ctx0" brushRef="#br0" timeOffset="19596.1209">9900 14854 50,'2'-1'3,"0"-1"-1,1-1 0,-1 1 0,2 1-1,-4 1-1,0 0 0,0 0 0,0 3-1,0 2 0,2 1 0,0 3 0,0 4 1,1 2-1,1 0 0,1 3 1,2 0-1,3 2 1,0 1-1,2-1 1,3 1 0,0 0-1,3-1 1,1-2 0,1 0 0,1-3 0,3-2 1,3-2 0,1-2 0,2-4 1,3-1 0,1-4 1,2-2 0,2-4 0,3-3 0,-1-3 0,5-1 0,1-4 1,2-3-1,1-1 1,1-1 0,0-1 0,1-2 0,-1 3 0,-3-2 0,1 2-1,-4 1-1,0 4 0,-2 0 0,-1 6-1,2 3 0,-1 2 0,1 4-1,-1 4 0,0 3 1,1 3-1,-1 1 0,0 1 0,-4 1 0,0 1 1,-3-1-1,-1-1 1,0-1-1,-3-1 1,1-3-1,-2-3 2,1-2 0,1 0 1,0-6 0,1 0 1,2-4-1,0-1 1,0-1 0,1-2-1,1 0-1,-2 0-1,0 1 0,-1 2-1,1 2 0,-1 2 0,2 3-1,-1 2 1,2 4 0,1 1 0,3 2 0,1 2 0,3 0 1,1 0-1,3 0 3,-1-2 1,1-1 1,-1-2 2,0-2 0,-2-3 0,1-2 1,-4-5 0,3-1-2,-1-4-1,2-2-2,0 0-1,4-3 0,0-1-1,-1 1-1,1 2 0,0 4 0,-2 0 0,-1 5-1,0 4 1,-4 5-1,1 5 0,0 4 1,2 4-1,0 2 1,1 1 0,1 3 0,2-1 0,0-2 0,-1-3 0,1-2 0,-1-2 1,-2-6-1,1-1 0,-1-4 1,1-3-1,1-2 0,2-2 1,1-1-1,3-2 1,0 0-1,1-3 0,3 4 1,-1-2-1,2 5 1,-1-1-2,2 4 1,1 5-1,1 3 1,1 5 0,3 1-1,-1 3 1,1 0 0,-1 1 0,-1-3 1,-1-2-1,0-3 2,-1-2 1,3-6 2,-3-4 1,1-4 2,-2-5 0,0-3 1,-4-3 0,-1-4-1,-3-3-1,-4-1-3,-3-2-6,-4-1-10,-4-1-16,-6-1-30,-4 0-3,-7 0-70,-14-10 131,-6 4 0,-7 10 0</inkml:trace>
  <inkml:trace contextRef="#ctx0" brushRef="#br0" timeOffset="20839.192">14452 14843 61,'-3'2'4,"1"-2"1,-3 3 0,2 0 0,-6 3 0,5-2-1,-3 2 0,-1-1 0,-1 5 0,0-2 1,-1 4-1,-2-1 0,1 1 0,-1 0-1,-2 1 1,2 2-2,-2-1 1,2 0-2,1 2 0,1 0 0,2 0-1,2 1 1,1 1-1,-1 1 0,3-1 1,-1 3 0,2 0 0,0 1 1,1 1 0,0 1 0,1 0 0,1 3 0,0-1 0,1 1 0,2 0-1,0 1 0,2 0-1,-2-1 1,2 0 0,0-1 1,-1-1 1,2 0 1,-1 0 0,-1-3 0,-1 2 1,1-3-1,-1-2 1,0 0-2,1 0-1,1-3 0,0-2-1,0 0 0,2-2-1,-1 0 1,1-2-1,-3-3-1,0 0-2,-2-2-5,2 2-7,-4-3-8,2 3-13,-2-2-11,1 1-16,-2 6 63,0-2 0</inkml:trace>
  <inkml:trace contextRef="#ctx0" brushRef="#br0" timeOffset="21276.217">14234 15894 66,'0'0'5,"2"2"1,1 0 3,1 2 2,4 0 2,1 3 2,0-2 1,2 0 1,2-3-1,-1-2-1,3-2-2,-1-5-3,2-1-5,-1-2-14,2-4-16,-4-4-25,0-3-2,0-5-29,8-37 81,-4 2 0</inkml:trace>
  <inkml:trace contextRef="#ctx0" brushRef="#br0" timeOffset="21944.2552">15152 15807 122,'0'5'4,"1"2"1,1 3 0,1 1 0,1 5 0,1 2 0,-1 4-2,1 2 0,1 3 0,0 1-1,1-2-2,-1 2 0,0-4-6,-1-2-2,0-5-4,-1-3-2,0-4-1,-2-3-3,0-3 0,-1-5 2,-1-2 3,-1-4 4,-1-4 5,0-4 2,-3-2 3</inkml:trace>
  <inkml:trace contextRef="#ctx0" brushRef="#br0" timeOffset="22413.282">15194 15902 63,'-2'-21'4,"2"2"0,3 5-1,-1 3 0,1 3-1,1 2 0,0 2 0,3 4 0,3 0 0,-2 2-1,3 5 0,1 2 0,-1 2-1,1 0 0,0 5 1,-1 0 1,1 1-1,-2 0 0,0-1 0,-3-1 2,0-2-1,-2-4 1,0-1-1,-1-7 1,0-4 1,0-2 0,-2-8 0,3-1-1,-1-1 0,0-4 0,0 2-1,2-2 0,0 2-1,1 2 1,-1-1-1,0 6 1,1-1 1,-2 3 0,3 4 2,-4 1 0,4 2 0,-2 5 2,0 2 0,1 3 0,1 6 0,-3-1 0,2 6 0,1-1-1,-2 5-1,1-1-1,-2 2-3,1 0-5,2-2-8,-3 0-8,2-3-13,2-2-16,2-5-52,15-4 101,-3-6 0,0-1 0</inkml:trace>
  <inkml:trace contextRef="#ctx0" brushRef="#br0" timeOffset="22906.3102">15721 15869 165,'0'1'0,"0"4"1,1 1 0,0 4 1,0-1-1,2 4 0,1 3 0,0 2 0,0 1 1,4 1-1,-2 0 0,1 0-1,1-5 1,0 0 0,1-3 1,-1-5 0,2-3 1,-1-4 1,1-3 1,0-3 0,-1-3 0,0-5 0,0-3-1,0-1-1,-1-4 1,-2-2-1,0 0 0,1 2 0,-2 2 1,-2 1 0,0 4 1,-1 4-1,-1 1 0,0 5-1,0 2 0,0 2-1,0 2-1,1 5-1,-1 3 0,1 4 0,1-1 1,1 5 0,0 1 0,2 2-1,0 0-2,1-1-5,2-2-8,0-1-9,0-3-17,3-4-15,-1-6-62,10-12 118,-2-5 0,-1-1 0</inkml:trace>
  <inkml:trace contextRef="#ctx0" brushRef="#br0" timeOffset="23197.3269">16006 15596 117,'0'5'6,"1"2"0,1 5 1,-1 4 1,4 3-2,0 6-1,1 3-2,-1 5 0,2 1-1,1 1-3,-2 0-6,1 2-6,-1-1-10,0-2-10,3-3-53,6 2 86,0-8 0,-2-4 0</inkml:trace>
  <inkml:trace contextRef="#ctx0" brushRef="#br0" timeOffset="23449.3413">16130 15566 161,'5'4'1,"-1"1"0,3 2 1,-1 5-1,0 5 0,2 3 0,1 5-1,-2 3-1,3 5-3,0 0-3,-1 1-2,1 3-5,-2-2-10,1-3-14,-3 0-33,-2 5 71,0-7 0</inkml:trace>
  <inkml:trace contextRef="#ctx0" brushRef="#br0" timeOffset="23768.3595">16179 15823 93,'13'-1'8,"4"-1"0,3 1 0,1-2 1,4 0-2,1 3-1,-1 0-2,0 3-1,-4 0 1,-1 4 0,-3 1 0,-3 3 0,-3 2 1,-1 1 0,-5 1-2,0 2-5,-2-1-7,-2 1-8,0-4-10,1 0-12,-1-3-42,2-12 81,1-3 0</inkml:trace>
  <inkml:trace contextRef="#ctx0" brushRef="#br0" timeOffset="23918.3681">16381 15660 141,'0'0'-28,"-2"-1"-16,-1 1-25,5 7 69,0 1 0</inkml:trace>
  <inkml:trace contextRef="#ctx0" brushRef="#br0" timeOffset="24242.3866">16636 15738 102,'1'9'4,"0"2"0,1 4 0,-1 4 1,1 5 0,-1 3 0,1 5-5,-1 2-3,1 2-2,1 0-2,-1-1 0,1-3-5,0-5-2,0-4 1,0-8 1,-2-5 0,0-4 0,1-9 2,-1-4-12</inkml:trace>
  <inkml:trace contextRef="#ctx0" brushRef="#br0" timeOffset="24477.4001">16647 15883 90,'-4'-18'15,"1"-2"2,1 0-3,2 1-3,1 3-2,1 4-2,3 2-3,2 3 0,1 2-2,0 5-1,5 2-2,-4 3 0,1 2-1,-2 6-1,2-1 0,-4 2-1,-1 1 0,-1 1-1,-3-2-1,-3-1-4,-2 0-6,-3-2-11,0 0-13,-4-4-12,-6-3 52,0-2 0</inkml:trace>
  <inkml:trace contextRef="#ctx0" brushRef="#br0" timeOffset="25016.4309">16724 15402 91,'0'0'7,"0"0"1,0 0 1,-1 1 1,2 3-1,0 1-2,2 5 0,2 4-2,1 3 0,3 3-2,0 2-1,1 4 0,2 3 0,0 3 0,3-2 0,-1 0 0,2 2 0,-1-3 0,2-2-1,-3-1 0,1-4-1,-4-1 0,1-4 0,-4-2 0,-1-6 1,-4-1 1,1-3 0,-1-1 1,0-5-1,0-2 1,2-2 0,-2-6-1,0-3-1,0-2 0,0 1-1,1-2 0,0 0 0,-1 4 0,1 2-1,1 4 1,-1 2 0,1 5 0,2 4 0,1 2 1,0 3-2,1 6-2,-1-3-8,2 2-12,-1-1-24,-1-2-2,0-1-16,4-10 65,-3-4 0</inkml:trace>
  <inkml:trace contextRef="#ctx0" brushRef="#br0" timeOffset="25182.4404">16988 15438 97,'0'0'-97,"6"0"97,-1 3 0,1-3 0</inkml:trace>
  <inkml:trace contextRef="#ctx0" brushRef="#br0" timeOffset="25530.4603">17244 15637 148,'-1'-3'11,"0"2"0,-2-1 0,0-1-1,-1 4 0,-3 3-5,0 3-2,2 4-2,-1 4-1,2 0 0,2 6-1,2 0 0,2 0-4,2 0-7,3 1-7,1-5-11,4 0-14,2-4-54,24-4 98,-2-4 0,-1-5 0</inkml:trace>
  <inkml:trace contextRef="#ctx0" brushRef="#br0" timeOffset="25930.4832">17553 15661 229,'-3'0'7,"-3"0"-1,-2 0 1,-4 2 0,-1 1-4,-2 2-1,2 4-1,1 1-2,-3 3 1,6 1-1,-1 1-1,6 1-1,0-2 1,4 0-1,0-3 0,2-3 1,2-2 0,4-5 1,1-4 1,2-2 2,2-5 1,-1-4 2,2 0 0,-1-4 0,-2 3 0,2-2 0,-4 2-1,-2 4 0,2 1-2,-1 3 0,-1 3-2,0 4-1,4 1-2,-3 5-3,0 3-4,3 2-9,-2 1-9,-1-1-16,2 2-15,0-3-55,7 2 114,-1-6 0,-3-2 0</inkml:trace>
  <inkml:trace contextRef="#ctx0" brushRef="#br0" timeOffset="26190.4981">17788 15204 142,'1'6'2,"-1"4"0,2 6 0,0 4 0,0 7 0,1 4 0,0 6-2,2 5-4,-1 0-4,1 2-11,-2-2-16,0-1-8,0-4-2,-3 6 45,-1-9 0</inkml:trace>
  <inkml:trace contextRef="#ctx0" brushRef="#br0" timeOffset="26509.5163">17954 15537 119,'4'1'11,"2"2"-1,0-1 2,4 5 0,0 0-4,0 3-4,-1 2-3,1 3-4,-6-1-7,0-2-11,-2 2-16,0-3-10,0 0-12,3-7 59,1-2 0</inkml:trace>
  <inkml:trace contextRef="#ctx0" brushRef="#br0" timeOffset="26637.5236">18006 15325 45,'0'0'-45,"3"11"45,0 0 0</inkml:trace>
  <inkml:trace contextRef="#ctx0" brushRef="#br0" timeOffset="27043.5469">18262 15470 124,'0'0'0,"0"0"0,-4-2-1,2 2 1,-1 2-1,-3 1 1,-2 5-1,3 2-1,-4 4 0,3 2 0,2 0 0,0-2-1,3 1 1,0-4 1,4-3 1,2-2 2,2-6 3,3 0 2,1-5 4,0-2 2,2-6 0,-3 1 0,2-2 0,-5-2-1,-1 1-3,-3 0-4,-3 1-6,-3 2-7,-4-1-6,-2 4-8,-2 1-10,-2 3-14,-1 1-41,-4 7 87,2 0 0</inkml:trace>
  <inkml:trace contextRef="#ctx0" brushRef="#br0" timeOffset="27439.5695">18423 15425 147,'2'1'2,"4"6"0,0 1 1,3 4-1,-1 0-4,0 3-3,0-1-4,-1 1-1,0 0-2,-1-2 1,-3-2 0,1-3 1,-1-2 3,0-2 5,-1-5 4,0-2 4,0-5 4,0-3 2,-1-3 1,2-2 1,1 1 0,1-3-1,0 1 0,3 2-3,1 1-2,-1 2-3,4 3-1,-1 5-2,1 2-4,2 4-4,-1 5-7,1 4-9,-1 6-17,1 1-9,-2 2-25,2 19 73,-1-2 0</inkml:trace>
  <inkml:trace contextRef="#ctx0" brushRef="#br0" timeOffset="27997.6014">19106 15314 95,'6'-6'8,"2"2"1,3-2 0,5 2-1,-1 1-1,4 6-5,-1 3-3,3 5-4,-1 3-3,-2 5-2,0 3-2,-2-1 2,-2 4 0,-4-2 5,0 0 5,-6-4 4,-3-2 5,-4-4 4,-3-4 5,-2-2 3,-3-4 2,-2-5-1,1-2-1,-1-4-2,1-3-2,1-4-5,4-3-4,-2-1-9,5-5-9,1-1-10,4-2-13,1 1-20,4-1-5,6 6-31,20-3 89,-1 6 0</inkml:trace>
  <inkml:trace contextRef="#ctx0" brushRef="#br0" timeOffset="28844.6499">19538 15305 134,'0'0'4,"0"0"1,0 6 0,0 0 0,1 5-1,1 2-1,1 4-2,0 0-3,2 1-1,0-3 1,4-3-1,-2-3 2,3-4 1,-1-4 1,3-3 2,-2-4 4,0-4 0,2-1 2,-2-5 0,2-3-1,-3-1 1,2 1-2,0-2 0,-2 4-3,2 2-1,0 2-3,0 5-2,0 4-4,1 3-3,1 4-2,-1 2-1,0 0-1,0 4 1,1-2 0,-1-1 4,2 2 3,-3-3 5,1-3 4,2-2 2,-2-4 4,1-4 2,0-3 1,2-3 0,-2-7 1,3-3-2,-2-5-1,2-2-2,-3-5-2,-1-1-2,-1-2-2,-3-1-1,-3 0-1,-1 4-1,-3 2-1,-1 5-2,-1 4 0,1 7-1,0 7-1,-3 9 0,1 5-1,-1 10-1,-1 5-1,0 9 1,3 2-1,-1 5 1,2 4 1,2-1 0,0 0 2,3-1 0,3-6 4,2-2 2,1-5 2,2-6 2,3-2 2,0-7 1,3-6 0,1-3 1,1-5-1,0-2-1,-1-6-2,-1-2-1,-2-2-1,-2-2-1,-4 0-2,-4 0 0,-4 2 0,-4 2 0,-4 2-1,-4 6 0,-2 3-1,-1 5 2,-4 6-1,3 4 1,-1 6-1,4 2 0,2 2-6,5 2-20,5 1-29,8-2-1,12-6-61,70-23 117,0-7 0,4-9 0</inkml:trace>
  <inkml:trace contextRef="#ctx0" brushRef="#br0" timeOffset="31047.7759">20960 8028 172,'3'7'0,"0"2"1,1 4 0,1 4 0,0 4 0,2 3 1,0 1 0,-2 6-1,0-1 1,-1 2 0,-3 1 1,-1-2-1,-2-3 1,-3 0 0,0-4 1,-2-4 0,1-6 0,-2-1 0,2-5-1,-1-5 0,1-3 0,-1-6-2,2-3 0,-1-4 0,4-5-1,-1-4 0,2-2 0,0-3 0,1-2-1,1 0 0,2 2 1,2 3-1,3 0 0,1 5 1,5 4 1,0 3-1,3 4 1,2 5 1,-1 2 1,1 3 0,-1 3 1,-1 3 0,-2 1 2,-1 3 0,-3 1 0,-4 3 0,-2 1 0,-5 1-1,-5 2 0,-3 1-1,-4-2-2,-5 0-2,0-3-4,-2-1-11,1-5-16,1-4-25,3-3-2,4-5-62,16-22 120,4-2 0,4-2 0</inkml:trace>
  <inkml:trace contextRef="#ctx0" brushRef="#br0" timeOffset="31333.7922">21671 7781 227,'0'2'3,"-4"-2"0,-6 3 2,0 4 0,-2 7 0,-3 8-2,1 8 0,-1 8-1,1 5 0,-1 3 0,4 4 0,2 0-2,2-3-3,3-1-14,4-4-24,2-5-13,6-2-93,15 9 147,2-6 0,-1-7 0</inkml:trace>
  <inkml:trace contextRef="#ctx0" brushRef="#br0" timeOffset="31783.818">21809 8441 153,'4'3'13,"-2"-1"1,2 2 2,-1-3 1,0-3 0,0 0-2,1-5-2,-3-3-3,-1-6-3,2-1-2,1-5-1,2-2-2,1-3-1,1-3-1,4 0 1,2-2-2,0 1 1,4 2 0,0 1-1,3 6 1,0 2-1,0 5 1,0 6 0,0 6 0,-1 4 1,1 6-1,-3 5 1,1 3 0,-2 3 0,-2 2 0,-1 2-3,-1-2-1,-2 1-6,0 0-9,-4-1-14,1 0-23,-2-2-3,-1-2-55,-9 5 113,0-4 0,-1-5 0</inkml:trace>
  <inkml:trace contextRef="#ctx0" brushRef="#br0" timeOffset="31979.8292">22064 8315 181,'6'-4'7,"1"0"1,5-2-2,1 1-6,5-2-15,0-1-20,5 1-14,0-3-54,22-1 103,-4-2 0,-5 5 0</inkml:trace>
  <inkml:trace contextRef="#ctx0" brushRef="#br0" timeOffset="32763.874">22597 8095 122,'-2'0'8,"0"-2"1,-2-4-1,0 2 0,2 2-4,1-1-1,-1 1-3,2 2 0,1 3-1,1 3 1,2 4 0,1 2 1,2 5 1,0-1 0,0 2 1,-1 1 1,0 1 0,2-2 1,-3-1 0,0-1-1,-1-2 0,-1-2 0,0-3 1,-2-1-1,0 1 2,-1-5-2,0 1 0,0-3 0,-1-1-1,-1-1 1,-2-2-2,-1-2-1,-1-3-1,2-3-1,-3-4-1,3 0 1,1-4-2,3-2 0,-1-2 0,2-1 1,3-1-1,4 0 1,0 1 2,4 1 1,2 2 0,1 4 1,2 0 0,1 6 1,2 2 0,0 6 1,-1 4-1,0 3-1,-1 7 1,0 1-1,-2 3-1,-3 4-1,0 0-8,-3 1-12,-3-2-27,-2-1-6,-2 0-62,-1 2 115,-2-3 0,0-5 0</inkml:trace>
  <inkml:trace contextRef="#ctx0" brushRef="#br0" timeOffset="33409.911">22968 8060 180,'6'5'5,"1"4"0,1 2 1,1 2 0,-1 3-2,-1 1-1,0 1-1,-1-2-1,-2 2 0,-1-2 0,-1-1 0,-1-4 1,-1-2 0,0 0 1,0-6-1,0 0 0,-2-3 0,1-4 0,-1-3-1,1-3-1,1-4 0,1-3 1,2-4-1,1-1 1,1 0 0,2-2 1,2 2 0,3 1 1,2 3-1,2 2 0,2 3 0,1 3-1,0 5 0,-1 2-1,0 5 0,-2 3 0,-4 6 0,-3 0 1,-3 7-1,-2 0 1,-4 3 0,-1 0 0,-3-1 0,-1-1-2,-1-4 1,3-3 0,-1-2 0,1-3-1,3-5 1,3-2 0,1 0 1,4-6 1,4 2 0,1-2 1,2 0 0,1 4 0,1 2 0,-2 0 0,1 4 1,-2 3-1,-4 3 0,0 0 0,-5 5 0,-4-1-2,-3 4 1,-4 0-2,-5-1-2,-3 1-2,-4-2-4,-3 0-9,-3-3-16,0-2-24,-3-2-1,2-5-54,-15-20 112,5 0 0,4-5 0</inkml:trace>
  <inkml:trace contextRef="#ctx0" brushRef="#br0" timeOffset="33701.9277">23251 7707 192,'35'0'10,"-19"5"1,6 3 1,4 4 0,8 5 1,1 5-4,4 6-3,-2 4 0,0 7-3,-3 6 1,-5 2-2,-5 6-2,-6 5-5,-8-1-6,-6 2-14,-6 4-23,-6-3-10,-6 1-75,-23 22 133,2-13 0,2-12 0</inkml:trace>
  <inkml:trace contextRef="#ctx0" brushRef="#br0" timeOffset="34052.9478">24090 8037 184,'0'0'14,"0"0"1,0 0 0,0 0 1,2-1-5,3-3-7,1 1-9,3 0-18,5-3-26,-1 4-7,3-1-70,10 1 126,-5 2 0,-1 0 0</inkml:trace>
  <inkml:trace contextRef="#ctx0" brushRef="#br0" timeOffset="34164.9542">24112 8289 149,'4'0'-30,"6"2"-10,2-2-39,31-15 79,-2 0 0</inkml:trace>
  <inkml:trace contextRef="#ctx0" brushRef="#br0" timeOffset="34729.9865">25070 7786 149,'-1'2'11,"0"0"1,0 1 0,0-1 1,0 1-4,1-3-2,0 0-2,0 0-3,0 2 0,-1 2-1,1 5 0,0 5 1,1 3-1,1 4 0,2 6 1,0 4-1,0 0 0,0 5 0,3-3-5,-2 0-6,0-2-7,-2-3-12,1-3-15,-2-4-7,-1-3-27,-5 2 78,0-8 0</inkml:trace>
  <inkml:trace contextRef="#ctx0" brushRef="#br0" timeOffset="35281.018">25042 7778 91,'2'0'7,"2"-1"1,4-2 0,2-3 1,1-1-1,4 0 0,-1-1-2,2 0-1,2-1 1,1 3-2,1 1 0,2-2 0,-1 3-2,0 1 0,-1 2 0,-1 2 0,-2 2-1,0 2-1,-2 3 1,-1-1-1,-2 2 0,1 1 1,-3 2-1,0 1 0,-2-1 1,-1 2 1,-3 0-1,-1 2 1,-3 0 1,-1 1 0,-2 0 1,-3 1-1,-2-2 1,-3 1-1,0-2-1,-4-2-3,0-2-8,-2 0-14,-1-1-24,0-4-3,-1-1-27,-9-10 77,2-1 0</inkml:trace>
  <inkml:trace contextRef="#ctx0" brushRef="#br0" timeOffset="37543.1474">27817 7574 136,'0'0'7,"1"2"1,1 1 1,2 3 0,0 4-2,3 3-1,-2 0-1,4 4-2,0 1-1,0 0 0,0 1-2,-1 0 1,0-2 0,-2-2-1,0-1 0,-1-3-1,-1-2 0,-4 0-1,1-3 1,-2-2-1,-2 0-1,0-1 0,-2-3 1,-2-1-1,-3-3 0,1-2-2,-2-6 0,2 0-1,-1-2 1,2-3 0,0-1 1,2-3 0,2 1 2,2-2 0,3 2 2,2 1 1,4 3 1,2-1-1,2 2 0,3 4 1,1 1 0,3 2 1,0 2 0,0 1 1,0 2-1,-1 0 1,-1 6 0,-2-2-1,-4 2 0,0 4 0,-3 1 0,-3 3 0,-2 2 0,-1 2 1,-4-1 0,-2 2 0,-2 0-1,-2-2-2,-2-2-6,-1 0-7,-1-2-12,0-3-18,1 0-8,-2-4-18,3-3 68,1-3 0</inkml:trace>
  <inkml:trace contextRef="#ctx0" brushRef="#br0" timeOffset="37850.165">28314 7433 148,'-12'16'10,"-2"6"0,-3 4 1,0 6 0,-2 4-2,2 2-2,1 2-3,3 0-1,4-3-5,5 1-9,4-3-13,4-4-26,4-2 0,5-4-26,20-3 76,-2-6 0</inkml:trace>
  <inkml:trace contextRef="#ctx0" brushRef="#br0" timeOffset="38295.1904">28444 7843 148,'0'-7'7,"1"-2"0,1-4 2,-1 1 0,2-4-1,-1 1-1,0-3-2,1 0 1,0-2-2,0-2-1,0 0 0,1 1-1,0-2-1,0 0-1,0 2 0,1 1 0,0 3 0,-1 4-1,-1 4 1,0 0-1,-1 5 1,2 3 0,-1-2 0,2 6 1,3 3 0,1 2 0,0 4 0,3 5 0,0 0-1,2 2 1,0 2 0,-1 0 0,2 0 0,-3 1-1,0-5-5,-2 1-9,-2-2-12,-1-5-26,-3 2-1,-1-4-23,-14 7 76,2-5 0</inkml:trace>
  <inkml:trace contextRef="#ctx0" brushRef="#br0" timeOffset="38493.2017">28443 7688 158,'9'-2'6,"3"1"-1,4-2-9,2 0-14,4-2-24,0 1-63,20-6 105,-6-1 0,-5 1 0</inkml:trace>
  <inkml:trace contextRef="#ctx0" brushRef="#br0" timeOffset="38736.2156">28777 7406 235,'10'9'8,"4"4"1,4 5-1,1 2-2,1 6-10,-2 3-19,-3 6-31,-7 0-5,-8 5-67,-57 28 126,-6-7 0,-5-8 0</inkml:trace>
  <inkml:trace contextRef="#ctx0" brushRef="#br0" timeOffset="40109.2942">25973 7603 112,'-7'8'5,"-2"4"0,-3 5 2,-2 5 1,-1 6 0,-3 8 1,0 6 0,0 5 0,0 6 0,3 2 1,0-1 0,6-2-1,1-3-1,6-5-1,2-6-1,3-6-3,6-6-10,3-7-18,3-4-25,5-6-3,2-6-46,25-24 99,-4-3 0,-2-3 0</inkml:trace>
  <inkml:trace contextRef="#ctx0" brushRef="#br0" timeOffset="40751.3309">26020 7921 131,'2'6'3,"0"2"1,1 2 0,1 1 0,-2 0 2,0-3 0,0 0 0,0-1 1,-1-3 0,0 0-1,-2-2 1,-1-3-2,-2-4-1,-2 0-2,0-5 0,1-2-1,0-6 0,1 0 0,2-5 0,1 0 0,2-1 0,3 1 0,1 0 0,4 3 0,2 3 0,2 3-1,0 3 0,1 4 0,-2 5 0,3 2 0,-4 2 1,0 4 0,-2 0 0,-2 4 1,-3 1-1,0 0 1,-2 1-1,-2 0 1,-1 1 0,0-4-1,0 3-1,0-4 1,1 1 0,1 0-1,2 0 0,3-3 1,0 2-1,2-5 0,1 3 0,2-2 1,-4-1-1,1 2 1,0 1 1,-3 1 0,-2 2 0,0 1 2,-4 0 0,-1 2-1,-3-1 1,-3 0 0,-2 1-2,0-3-3,-3 3-3,-1-3-7,-2 0-7,1-2-14,1 1-20,0-3-4,0-1-30,1-15 86,3-2 0</inkml:trace>
  <inkml:trace contextRef="#ctx0" brushRef="#br0" timeOffset="41044.3477">26338 7519 203,'1'5'3,"1"3"0,0 5 1,1 5 0,1 4 1,0 4 0,1 6 1,-1 5-1,3 3 1,-2 1-1,0 2-1,1 2-1,1-2-3,-1-3-13,0-2-23,0-2-19,0-5-97,7 8 152,-2-8 0,-1-5 0</inkml:trace>
  <inkml:trace contextRef="#ctx0" brushRef="#br0" timeOffset="41465.3717">26566 8010 198,'0'-4'5,"0"-2"0,1-4 1,0 1 1,0-3-1,1-3-1,-1 1-1,0-5 0,0-2-1,0 0 0,0-2-1,1-3 0,0 2 0,-1-1 1,1 2 0,1 2 0,0 4-1,-1 4 0,0 5 0,2 4-1,-2 0 0,1 6 0,3 4-2,1 1 1,-3 5 0,4 3 1,-2 4-1,1-2 1,0 4 1,-1-1-1,0 0-3,0-1-4,-1 0-10,-2-1-15,-1-2-21,-1-3-5,-1-4-53,-9-1 110,0-4 0,1 0 0</inkml:trace>
  <inkml:trace contextRef="#ctx0" brushRef="#br0" timeOffset="41619.3805">26553 7853 143,'5'-7'2,"1"1"-5,4-2-10,2 0-21,2 0-8,3-1-11,10-5 53,0-1 0</inkml:trace>
  <inkml:trace contextRef="#ctx0" brushRef="#br0" timeOffset="41891.3961">26829 7512 211,'7'8'11,"3"3"2,5 6 0,2 2 1,3 6-3,1 6-2,-3 2-2,-1 6-1,-6 2-3,-4 4-9,-9 4-19,-7 2-33,-8 2-2,-8 1-89,-48 36 149,2-9 0,2-9 0</inkml:trace>
  <inkml:trace contextRef="#ctx0" brushRef="#br0" timeOffset="42390.4246">24342 9360 220,'4'-4'4,"1"1"0,2-3-3,6-2-13,2 0-22,4-1-17,2-3-81,16-3 132,-1 3 0,-6 1 0</inkml:trace>
  <inkml:trace contextRef="#ctx0" brushRef="#br0" timeOffset="42533.4328">24505 9540 209,'11'7'-45,"0"-13"-4,8-5-66,49-35 115,-1 2 0,-1 0 0</inkml:trace>
  <inkml:trace contextRef="#ctx0" brushRef="#br0" timeOffset="43603.494">27942 8674 149,'-2'2'4,"1"3"0,0 2 0,1 5 1,0 3-1,3 2 0,2 2-1,-1 4-1,3 2 0,0 0 0,-1-1-1,4 2 0,-4-3-1,2-1 1,-1-1 0,0-2-1,-2-4 1,0-1 1,-2-5 0,-2 1 0,1-5 0,-1-2 0,-1 0-1,-2-4 0,1-1-1,-4-3-4,-1-6-3,-1-2-3,-1 0-2,-1-7 1,1 2-2,-1-4 1,2-1 1,0-2 3,1 0 3,1 0 3,0 0 4,2 0 0,2 3 2,2 0 2,2 1 1,4 2 1,-1 2 0,3 2 0,0 2 0,4 1 0,-1 3-1,2 2 0,-1 3-1,3 3-1,-4 4 0,-1 4-2,1 2 1,-4 6-1,-1 1 0,-3 5 0,-1 0 0,-4 2 0,-5 0-2,-1-1-2,-2-3-4,-5 1-8,1-4-11,-4-3-25,2-4-2,-2-1-25,-2-13 76,2-3 0</inkml:trace>
  <inkml:trace contextRef="#ctx0" brushRef="#br0" timeOffset="44079.5213">28528 8382 100,'-7'3'7,"-4"5"1,-2 2 2,-3 6 2,0 4-1,-4 6 0,0 6 0,1 2 0,-1 6 0,1-1 1,3 1-2,0 0 0,5-1-1,2 0 0,4-5 0,1-1-2,4-3 0,3-3-1,2-4-1,1-3-1,4-4-5,1-3-9,2-4-12,3-4-21,1-4-14,2-2-90,15-13 147,-3 1 0,-3-3 0</inkml:trace>
  <inkml:trace contextRef="#ctx0" brushRef="#br0" timeOffset="44676.5554">28644 8610 105,'-1'0'9,"-2"0"2,0 0 0,1 1 0,0-1-2,1 4-1,-1-4-1,3 5-2,0-1-2,-1 3 1,1-1-1,-1 4 2,0-1 1,1 4 0,-1-1 0,1 2 2,0 1-1,0 1 0,2 1-1,1 0-2,-1 0 0,1 0-2,1-2 0,0 0-2,1-1-5,0-2-11,-1-2-13,-3-1-24,1 0-1,-1-1-38,-2-3 92,0-1 0</inkml:trace>
  <inkml:trace contextRef="#ctx0" brushRef="#br0" timeOffset="45460.6002">28616 8635 101,'4'-4'11,"0"1"2,3-4 2,0 1 0,1-3-1,1 2-2,2-1-2,3 1-3,-1 1-1,3 2-2,0 0-1,2 1-1,-2 1-1,0 4-1,-3-1 1,-1 3-1,-4 3 1,-2 3 0,-4 1 0,0 4 0,-4-1 0,-3 2 0,0 0-1,-5-1-1,-1-1 0,-2 1 0,-1-2-1,1-2 0,3-4 1,-3 2-1,5-4 1,2-2 0,2-2 1,0 1 1,4-2-1,2-3 1,1 0 0,3-2 1,0-1 0,5-1-1,1 1 1,1 2 0,0 0 0,0 1-1,-1 0 0,0 3 0,-2 0-1,-2 0 0,0 3 0,-2 0 0,2 3 0,-5-3 1,3 6 0,-3-1 0,0 1 0,-3 1 1,0 0 0,-3-1 0,-1 1 1,0-3 0,0 2 1,-1-2 0,-3 0-1,0-1 1,-2 1-1,-1-2 0,-2 0-1,-1-2-2,0-1-1,0 0-4,-1-1-5,0 0-7,1-1-10,2-1-25,2 1-4,2-1-41,-3-11 97,5 0 0,-2 1 0</inkml:trace>
  <inkml:trace contextRef="#ctx0" brushRef="#br0" timeOffset="45918.6264">28872 8384 150,'7'-5'15,"2"-1"2,3-2 2,3 1 2,1 3-5,3-1-2,1 1-3,1 4-2,1 0-2,1 2-2,-1 2-2,1 3-1,-1 4-1,-1 4 0,-1 5-1,0 3 1,-4 6 0,-2 4-1,-2 4 1,-4 1-2,-2 4 0,-5 2-4,-6 1-8,-3-1-16,-5 2-29,-6-3-2,-4 0-67,-47 15 127,3-9 0,-1-10 0</inkml:trace>
  <inkml:trace contextRef="#ctx0" brushRef="#br0" timeOffset="46974.6868">26205 9126 127,'-2'-3'9,"0"0"1,-2 1-1,3 5 2,1 2-5,0 5-3,1 7-2,3 4 1,5 6-1,1 4 0,3 1 0,1 3-1,0 0 0,0-1 0,-1-3 1,-2 1-1,-2-8 1,-5-1-1,-1-4-1,-4-5 0,-2-4-2,-1-3-1,-5-3-1,1-8 0,-3-1-1,-1-7 0,-1-3 1,1-6 1,-1-4 1,2-3 1,0-2 1,3-4 0,3 1 1,3 1 1,2 0 0,2 3 1,4 0 2,3 3 0,4 2 2,1 2 0,4 2-1,-2 5 1,4-1-1,0 5-1,-2 5-1,1 1-1,-1 7 0,-2 6 0,0 2 1,-2 4 1,-3 5 2,0-2 0,-5 6 1,-1-2 0,-4 1 0,-3-2-1,-3-2-1,-1-3-5,-4-1-4,1-4-8,-2 0-11,-1-5-16,3-2-14,0-3-56,-4-11 109,2-3 0,4-1 0</inkml:trace>
  <inkml:trace contextRef="#ctx0" brushRef="#br0" timeOffset="47399.7112">26715 8872 99,'-6'7'9,"-2"4"1,-3 3 3,1 7 1,0 4 0,-3 7 0,3 5 1,-1 4-1,2 2-1,1 3 0,3 2-2,1-1-1,2-1-1,2-4-2,3-1-2,3-3-1,0-6-3,5-3-7,2-3-9,2-6-16,4-3-25,3-5-2,0-5-51,21-14 109,-4-2 0,-4-5 0</inkml:trace>
  <inkml:trace contextRef="#ctx0" brushRef="#br0" timeOffset="48070.7495">26923 9290 107,'-1'2'6,"0"-1"3,0 1 1,0 0 1,-2 2 0,2-2 0,0 0 0,0 0-1,0 1-1,1-3 0,0 0-2,0 0-1,0 0-1,0 0-1,0 0-1,0 0 0,0 0-2,0 0-3,0 0-1,0 0-1,0 0-2,0 0 0,0 0-1,0 0 0,0 0 0,0 0 2,0 0 1,0 0 2,0 0 1,0 0 1,0 0 2,0 0 0,0 0 1,0 0 1,0 0 0,0 0 0,0 0 0,0 0 0,0 0-1,0 0 0,0 0-1,0 0-1,0 0-1,-3 0 1,0 0-1,-1 0 1,-2 0-1,0 0-1,-1 0 1,1 0-1,-2 0-2,3 0-6,-1 0-6,3 0-8,0 3-12,2-1-14,-2 0-32,6 0 81,-1 3 0</inkml:trace>
  <inkml:trace contextRef="#ctx0" brushRef="#br0" timeOffset="48831.7931">26905 9341 82,'0'0'5,"0"0"1,0 0 0,0 0 2,0 0 1,0 0 0,-3-2 0,-1-1-1,0-1-1,-3-1 1,-1 0-2,1 2-1,1 0-2,-3-3-2,5 3 0,-3 1 0,5 1-1,-2-2 0,3 1-1,0 0 1,0 0-1,0 1 1,1 1-1,0 0 1,0 0 0,0 0 1,0 0 0,0-1 0,0-2-1,0-1 1,0-1 0,-1-1 0,0-2-1,0-3 0,-1 1-1,0-4 1,0-1 0,-1-4 1,1-1 0,0-1 0,0-3 0,2 0 1,2 2-1,0 2 1,2 0 0,2 4 0,2 4 1,4 3 0,1 2 0,3 4 0,-2 3 2,4 3-1,-1 4 0,1 5 0,-2 2 1,2 6 0,-3 1-1,0 3 0,-2 1-1,0 1 0,-2-3-1,-1-1-4,0-2-7,-3-5-9,-1-1-14,-1-1-20,-1-5-79,-10 6 131,-1-5 0,-1 0 0</inkml:trace>
  <inkml:trace contextRef="#ctx0" brushRef="#br0" timeOffset="48974.8012">26913 9203 98,'8'-4'-20,"2"-4"-15,5-2-8,17-14 43,-3 2 0</inkml:trace>
  <inkml:trace contextRef="#ctx0" brushRef="#br0" timeOffset="49322.8212">27193 8801 142,'0'15'12,"1"4"1,0 6 2,1 5 0,1 4-1,1 6-2,1 1-3,2 3-1,-1 0-2,1-1-2,0-1-1,-1-1-3,1-3-5,-2-3-12,-1-5-14,0-1-20,1-5-4,-1-5-39,-1-7 94,1-7 0</inkml:trace>
  <inkml:trace contextRef="#ctx0" brushRef="#br0" timeOffset="50033.8618">27303 8995 124,'3'12'2,"0"3"2,-1 4 1,1 3 0,1 2 0,-1 0 1,0-2 0,-1 0 1,0-3 1,-1-7 0,0-1-1,-1-5 0,1-1-3,-2-7-1,0-1-1,0-4 0,-2-5-2,0-4-2,-1-3 1,0-4 0,1-2 0,-1-1 1,-1-1 1,3 0-1,0 1 1,2 3 1,1 2 1,2 5 0,2 1 1,-1 5 0,2 1 0,3 4-1,-1 0 0,3 3 0,0 2 0,-3 1-2,1 6 1,-1 0-1,-3 4 0,-2 3 1,-1 4-1,-3-4 1,-3 4-1,-1-1 0,-3-1 0,0-1 0,1-3-1,1-2 0,1-5 1,3 1-1,1-2 0,3-3 0,1 1 0,2-1 1,4-2 0,2-1 1,-1 2-1,1 0 0,1 2 0,-1 0 0,0 4 0,-2 1-1,-1 3 1,-1 1-1,-2 2 1,-2 2 0,-1-1 0,-3 1 1,-3 1-1,-1-1 1,-2-2-2,-1 0-2,0-2-4,-2-2-11,1-2-18,2-2-21,2-3-95,-4-13 151,3-2 0,2-3 0</inkml:trace>
  <inkml:trace contextRef="#ctx0" brushRef="#br0" timeOffset="50591.8937">27346 8732 113,'7'1'8,"3"2"1,4 0 1,1 1 0,5 2-2,2 1-1,0 2-1,3 4-2,0 2 0,1 1 0,0 3 0,-1 3-1,-5 2 1,0 0-1,-3 1 0,-3 1 0,-3 3 0,-1 0-1,-4 3 0,-1-2-1,-2 3 0,-1 1 0,-3-2-1,0 1 1,-1-2-1,-1 1 1,0-4-1,0-1 1,0-1-1,-1-3 1,-2 1 1,1-5 0,1 1 2,-2-3 1,0-1 1,2-6 0,-3 2-1,1-6-1,0 1-7,1-3-22,-4 3-28,4-6-2,-2 2-60,-9-18 115,-2-2 0,1-2 0</inkml:trace>
  <inkml:trace contextRef="#ctx0" brushRef="#br0" timeOffset="59597.4088">29283 7184 77,'-3'-3'13,"-2"-3"1,0 1 1,2 1 0,0 1-2,0-1-4,0 0-2,2 2-3,2-2-2,-1 0-1,5 1-1,1 0-1,5 0 1,-2 2 0,2 2-1,2 4 2,0 3-1,1 4 0,1 5 1,1 5 0,-1 6-1,-2 4 1,2 4-1,-3 4 0,0 1 0,-4 2 0,1-3 0,0 0 0,-2-2 0,3-3 1,-1-2-1,2-2 2,3-3 0,1-2 1,1-2 0,3-4 2,1-3-1,1-3 0,1-2 0,0-3-1,-2-3 0,0-1 0,-1-2 0,-4-1 0,-3-1 1,-2-1-1,-3 0-1,-3-1 0,-2 1-1,-1-2-1,-3 1-1,-3 1-2,-3 0 0,0 1 1,-3 5 0,0 2 0,0 5 1,1 2-1,2 5-1,2 2-1,0 1 0,2 3-1,2 1 0,3 0 0,1 0 1,4 2 1,-1-1 0,1 1 3,1 1 0,0 2 0,2 0 1,-1 2-1,-2 1 0,1 2 0,-1 1 0,-2-1 0,-1 4-1,-2-2 1,-2-1 0,-2-3 0,-1 0 1,-5-5 2,0-1 0,-3-5 1,-3-3 0,0-4 1,-2-5-1,-1-2-1,-2-5-2,0-2-3,0-3-5,-1-3-10,0-3-10,2-2-18,0-2-60,-3-12 105,5 5 0,2-1 0</inkml:trace>
  <inkml:trace contextRef="#ctx0" brushRef="#br0" timeOffset="70844.0521">22765 11635 95,'0'4'13,"-3"-6"-3,-2-2-5,-1-8-3,0-8-5,-2-3-2,0-5-1,-3-5-2,0-4 0,-1-3 1,-1-2 2,1-1 1,-2-2 4,3 0 1,1 1 3,0 2 1,4 0-1,3 3 1,3 3-2,2 6 0,3-1 0,6 9-3,1 1 0,4 6-1,2 3 0,4 7 1,1 3-1,-2 4 1,3 8 0,-2 5 1,-3 3 0,-1 6 1,-5 4 1,-1-2 0,-6 5 2,-3-1-2,-3-1 1,-4-1 0,-3-1-1,-5-2-1,-2-3 0,-4-1-4,-2-4-3,-3-1-7,0-1-12,-1-2-16,1-5-14,-4-8 54,3-3 0</inkml:trace>
  <inkml:trace contextRef="#ctx0" brushRef="#br0" timeOffset="71307.0786">23205 10855 121,'-1'9'4,"0"5"1,0 5 1,0 5 0,-1 3-1,-1 8 1,1 3 0,-1 3 0,0 4 1,0-1-1,1 2 1,0 0 1,2-5-2,1-2 0,2-1-2,2-3-1,4-6-4,3-1-4,1-5-5,4-2-12,1-6-17,3-1-10,1-2-37,14-4 86,-5-6 0</inkml:trace>
  <inkml:trace contextRef="#ctx0" brushRef="#br0" timeOffset="71657.0986">23531 11137 131,'8'5'1,"4"1"1,3 1 0,1 2 0,2 2 0,0 0-1,1 3 0,-2-3 1,1 1-1,-1 2 0,-1-1-2,0-3-4,-1 2-9,-1-4-12,-2-2-15,-1 0-18,2-8 59,-4 1 0</inkml:trace>
  <inkml:trace contextRef="#ctx0" brushRef="#br0" timeOffset="71957.1158">23709 11029 165,'-7'3'3,"3"2"0,-2 2 2,-1 3 1,2 3 1,0 3-1,0 2 1,0 3-1,-1 4-1,0 1 1,-1 1-2,0-1-1,-3 1-1,2-2-3,-1-2-5,1-1-13,-1-3-19,3-2-13,2-3-62,4 3 113,1-2 0,0-3 0</inkml:trace>
  <inkml:trace contextRef="#ctx0" brushRef="#br0" timeOffset="72229.1313">24080 11329 112,'1'3'1,"0"1"1,0 4-1,-1 4-1,-1 0-4,-1 0-5,-1 4-9,-2-2-12,-2 1-25,-10 6 55,1-3 0</inkml:trace>
  <inkml:trace contextRef="#ctx0" brushRef="#br0" timeOffset="72800.164">24142 10975 170,'2'0'4,"3"2"0,1 4 0,3 3 1,2 2-1,3 4 0,-1 2 0,4 0-2,-2 0 1,3-3 0,-2-1-1,1-4 0,1-2 0,-2-2 0,2-4-1,0-2-1,1-3-1,-1-2-1,0-4-2,-1-3-3,-2-3-2,-1-2-1,-5-2-1,-1-1 1,-3 1 2,-3 0 1,-1 5 1,-1 1 4,-1 6 3,1 2 3,-1 6 1,-1 4 2,-1 4 2,1 4 1,0 5 0,2 3 1,0 6-1,2-1 0,0 5-1,1 0-1,0 0-2,3 0-1,-2 0-1,1 0-3,-1 0-5,-1-2-7,0 0-12,-2-2-21,0-3-10,-2-1-59,-5-7 113,1-4 0,-2-8 0</inkml:trace>
  <inkml:trace contextRef="#ctx0" brushRef="#br0" timeOffset="73200.1869">24450 10686 160,'8'6'3,"1"3"1,4 5 0,4 1 1,3 4-2,0 3 0,3 4 1,2 3 3,-1 2 1,-3 3 0,1 1 2,-2 3 0,-3-1 1,-2 1-1,-1-1-2,-3-1-2,-3-1-1,-1 0-1,-2-3-1,-3 0-1,-2-2-1,-2-1-1,-3-1-4,-1-2-5,-2-2-10,-3-2-10,1-5-18,1 1-10,-3-4-57,-2-3 114,0-4 0,4-6 0</inkml:trace>
  <inkml:trace contextRef="#ctx0" brushRef="#br0" timeOffset="73527.2056">25144 10860 119,'2'1'9,"1"1"0,4 0-2,-1 0-8,2-1-24,-1 0-15,4-1-38,3 3 78,-1 0 0</inkml:trace>
  <inkml:trace contextRef="#ctx0" brushRef="#br0" timeOffset="74271.2481">25843 10715 177,'6'8'1,"-1"4"-1,3 4 0,0 1-1,1 4 0,-1 1 0,-1 2 0,-2-1-1,-1 1 1,-3-1 2,-1-2 1,0-3 1,-2-1 0,0-2 0,-1-5 0,1-3 0,-1-6-4,0-5-2,1-4-2,-2-7-2,-2-4 0,2-5 0,-1-3-1,1-5 3,-2 0 3,0-3 3,0-1 4,1 2 0,1-2 2,3 1-1,1 4 1,4 2-1,3 0-1,3 7-2,2 3-1,4 2-1,-1 4 0,3 5 0,-2 2-1,1 4 1,-2 5 0,-2 3 0,-1 4 0,-5 2 1,-2 6-1,-4 1 1,-6 2 1,-1 3 0,-5-3 0,-4 1 0,-1-4-1,-3 1-2,-1-4-6,0-3-7,0-4-18,6-2-19,0-3-67,2-9 117,4-2 0,3-2 0</inkml:trace>
  <inkml:trace contextRef="#ctx0" brushRef="#br0" timeOffset="74946.2867">25111 10839 149,'4'-4'5,"2"-2"1,2-1 1,1 2 0,4-1-1,-2 2-2,2-1 0,3 0-2,-2 2-1,1 1-3,-1 0-4,0 1-8,-1 1-8,-1 1-12,-1 2-13,-3 4-19,-3 15 66,-3-1 0</inkml:trace>
  <inkml:trace contextRef="#ctx0" brushRef="#br0" timeOffset="75130.2973">25183 11055 189,'9'-5'0,"3"-4"-13,6 0-22,4-2-11,3-1-49,28-11 95,-2 1 0,-6 1 0</inkml:trace>
  <inkml:trace contextRef="#ctx0" brushRef="#br0" timeOffset="76618.3824">28898 9706 72,'-2'6'4,"-1"4"0,-2 4 2,-3 3 2,-3 4 0,-1 5 1,-5 4 3,-2 6 1,-2 3 1,-2 5 1,1 1 0,2 4-1,1-2-2,3-1 0,7-1-2,2-2-2,6-3-1,5-3-2,4-2-2,4-3-5,2-4-8,4-2-11,1-4-16,3-2-18,0-8-71,10-4 126,-4-5 0,-4-6 0</inkml:trace>
  <inkml:trace contextRef="#ctx0" brushRef="#br0" timeOffset="77916.4566">28808 9951 113,'2'14'4,"2"3"0,1 8 0,2 3 0,-2 6-1,2 3 1,0 3 1,0 2 0,1 2 2,-2-1 1,0 1 0,-1 0 0,-1-4 1,0-1-2,-1-5-1,-2-5-1,0-4-1,-1-7-2,0-5-3,-1-6-1,-1-3-2,-3-8 0,1-4 0,-4-7-1,0-6 0,-4-6 1,2-5 2,-4-6 1,-1-5 1,0-4 1,1-3 0,3-1 1,5 0 0,2 1 1,7 1 0,5 6 0,4 2 0,6 7-1,1 5 1,3 5-2,-1 4 0,0 8-1,-2 3-1,-1 6 1,-3 4-1,0 3 0,-5 8 1,-1 2-1,-4 5 2,-3 4 1,-4 3 1,-3 1 1,-4 2 1,-1 0 1,-5-2 0,1-3-1,-2-5 0,1-3-6,-1-5-9,2-3-14,-1-4-23,3-6-7,3-3-46,-3-22 100,4-2 0,3-1 0</inkml:trace>
  <inkml:trace contextRef="#ctx0" brushRef="#br0" timeOffset="78261.4763">29215 9757 68,'-6'24'6,"0"6"2,-3 6 4,-1 9 3,0 3 2,1 2 3,0 2 1,5-3-1,3-1 1,4-1-2,4-4-3,5-3-2,5-1-4,2-4-4,5-6-6,6-2-7,3-6-12,3-3-17,0-7-22,3-2-95,12-23 153,-7 0 0,-9-5 0</inkml:trace>
  <inkml:trace contextRef="#ctx0" brushRef="#br0" timeOffset="78584.4948">29453 9932 169,'8'0'5,"1"4"1,4-1 1,5 2 3,3 1-1,3 2 1,3 2-1,1 0 0,1 1-1,2 1-2,-2 1-2,0-1-4,-3-1-5,1-1-11,-6 1-13,0-1-24,-3-2-3,-5-2-37,-6 3 93,-1-2 0</inkml:trace>
  <inkml:trace contextRef="#ctx0" brushRef="#br0" timeOffset="78894.5126">29753 9934 172,'-4'8'0,"-1"6"0,-2 2 1,-1 4-1,0 3 0,0 4 0,-1 0 0,0 2 1,0-2-1,1 2 0,-3-2 1,2-1-3,-1-2-7,-1-4-13,2 1-21,0-4-56,0-2 99,5-3 0,0-5 0</inkml:trace>
  <inkml:trace contextRef="#ctx0" brushRef="#br0" timeOffset="79261.5335">29793 9590 165,'8'2'4,"1"-1"0,4 3 1,3-1 2,5 2-2,1 2 0,4 3 1,3 2 1,1 3 1,0 6 2,0 6-1,-3 4 0,-3 8 0,-6 2 0,-4 5-2,-6 2-4,-7 3-9,-6 2-19,-9-1-33,-9 3 0,-8-1-67,-66 37 125,-1-9 0,4-11 0</inkml:trace>
  <inkml:trace contextRef="#ctx0" brushRef="#br0" timeOffset="80127.5831">26589 10112 115,'-3'8'1,"-1"5"-1,-3 6 2,-1 5 1,0 10 2,-3 7 2,-2 7 4,0 8 3,-2 3 1,1 3 2,-1 4 0,3-1-1,-1-3-2,6-3-2,3-5-3,4-5-2,4-4-2,6-6-6,5-3-9,3-6-13,2-6-23,4-6-11,1-4-76,15-21 133,-5-5 0,-6-5 0</inkml:trace>
  <inkml:trace contextRef="#ctx0" brushRef="#br0" timeOffset="80648.6129">26660 10452 207,'5'6'6,"2"0"0,3 4 1,3 3-1,3 0-1,2 3-2,2 1-1,3-1-1,1-1 0,-2-1 0,1-3 1,-1-3-1,-2-1 1,-3-4 0,-4-2 0,0-3 0,-3-5-2,0-2 0,-3-3-3,3-6-1,-4-2-1,2-3 0,-3-1-1,0-3 1,0 2 2,-1 2 2,-2 3 3,0 2 2,-2 6 2,1 7 0,-1 7 2,-1 7-1,1 7 0,0 7 0,-1 4 0,1 6-3,0-1 0,1 6 0,-1-1-1,0 2-1,1-1 0,-1 0-1,0-1-2,0-2-6,0-2-10,-1-2-15,1-3-28,-2-4-1,2-3-59,0-10 120,1-4 0,0-8 0</inkml:trace>
  <inkml:trace contextRef="#ctx0" brushRef="#br0" timeOffset="81000.633">27194 10226 214,'-1'1'2,"0"6"2,1 1 1,-1 6 1,2 5 0,0 5 2,2 5 0,1 5 1,0 3 0,2 3 0,1 2-1,-1-1-2,0 2 1,1 0-2,-1-1-1,2-3-1,-2-1-1,1-3-1,0-1-2,0-3-3,0-4-8,0-1-11,-2-7-15,0 0-23,0-4-3,-2-5-49,-5-10 113,-1-4 0,-1-6 0</inkml:trace>
  <inkml:trace contextRef="#ctx0" brushRef="#br0" timeOffset="81318.6512">27328 10517 273,'1'1'0,"4"3"1,4 1-1,0 4 1,2 3-1,3 1 0,-1 1 0,1 1 0,1 2-1,0-1 0,0-2-1,0-1-2,-2-2-6,1-3-5,-5-1-9,2-3-9,-2-2-10,-1-5-9,-3-4-38,0-20 90,-4 0 0</inkml:trace>
  <inkml:trace contextRef="#ctx0" brushRef="#br0" timeOffset="81509.6621">27463 10493 231,'-7'10'10,"5"2"1,-1 4 1,0 4 0,1 2 0,0 6-2,1 1-4,-1 1-1,2 2-3,-1-2-2,0 0-6,0-3-11,1-1-21,0-4-24,0-1-1,0-6-62,4-13 125,-1-2 0,0-7 0</inkml:trace>
  <inkml:trace contextRef="#ctx0" brushRef="#br0" timeOffset="81853.6818">27557 10086 218,'8'0'6,"2"1"0,6 2 0,3 5 1,2 2-3,4 6-1,2 6 0,1 5 2,-1 6 0,-1 5 1,-4 4 1,0 3 0,-4 5 0,-4-1 0,-5 1-4,-2 0-7,-7 0-16,-4-4-39,-7 4-2,-4-3-95,-37 35 156,-1-10 0,-1-7 0</inkml:trace>
  <inkml:trace contextRef="#ctx0" brushRef="#br0" timeOffset="82339.7096">25654 12083 171,'21'-4'-7,"-12"-1"-10,5-1-19,1-2-8,3 2-23,12 2 67,-3 1 0</inkml:trace>
  <inkml:trace contextRef="#ctx0" brushRef="#br0" timeOffset="82486.718">25803 12310 205,'11'0'-29,"9"-5"-19,8 0-80,55-31 128,-2-2 0,0-1 0</inkml:trace>
  <inkml:trace contextRef="#ctx0" brushRef="#br0" timeOffset="83255.762">28946 11464 192,'5'11'0,"1"4"-2,3 4 0,1 3-1,2 4 0,0 2 0,-1 0 0,0 1 1,-3-3 2,-1-4 2,-4-2 2,-1-4 1,-3-5 0,-1-4 0,-1-3 0,-3-5-1,1-3 0,0-7-1,-2-6-1,3-5-1,-3-4 0,1-9 0,1-3 0,1-5-1,-1-2 1,1-2 1,2 2 1,2-1 0,1 4 1,3 3-1,3 6 1,1 2-1,5 8 0,2 3-2,2 5 0,0 5-2,2 6 1,-1 4 1,0 4-1,-2 6 1,-3 3 1,-3 2 0,-3 3 1,-4 2 0,-3 0-1,-6 1 0,0-4 0,-4 0-2,-1-1-3,-2-5-5,0-1-10,0-2-12,0-4-23,3-2-3,0-2-38,0-7 94,3-3 0</inkml:trace>
  <inkml:trace contextRef="#ctx0" brushRef="#br0" timeOffset="83609.7823">29773 10996 152,'-2'0'2,"-3"0"0,-3 1 1,-1 3 0,-1 5-1,-5 4 1,1 5 3,-4 5 1,0 6 1,-1 6 1,0 2 1,2 4 0,1 1 0,3-1-3,2-1 0,6-4-2,4-1-1,4-3 0,6-5-2,4-3-5,5-4-7,3-4-12,4-3-14,1-2-18,2-6-77,16-7 131,-4-1 0,-7-6 0</inkml:trace>
  <inkml:trace contextRef="#ctx0" brushRef="#br0" timeOffset="83983.8036">29808 11054 120,'0'0'19,"0"0"2,2-2 2,2 2 0,3-1-5,2 1-4,2 1-4,1 2-4,1 0-1,0 1-3,1 2-1,0-1-5,0 2-4,1 0-9,0 2-11,-2-2-20,2 0-9,0 0-43,7 1 100,-4-2 0,0-1 0</inkml:trace>
  <inkml:trace contextRef="#ctx0" brushRef="#br0" timeOffset="84448.8302">30276 10926 82,'-2'-2'14,"-2"2"-1,0 2-1,-4 2 0,1 4-1,-3 2 0,1 2-2,-1 4-1,0-2-2,0 3-1,2 1-1,-3-1-1,2 2 0,-1-1 1,0 1 0,-1-1 0,3 2 0,-2-1 1,3 1 1,0-1-1,2 1 0,3 0 0,1-1-1,2 0-1,2-2 1,2 0-3,1 0-6,1-3-7,1 0-14,-1-1-21,0-2-7,0-2-49,0-9 103,-1-1 0,-4-4 0</inkml:trace>
  <inkml:trace contextRef="#ctx0" brushRef="#br0" timeOffset="84897.8559">30352 10722 165,'7'6'10,"4"4"1,5 4 0,0 3 2,1 4-3,4 2-2,-1 4 1,2 4 0,0 2-1,-2 3 0,-2 1-1,-1 4 0,-3 0-3,-6 1-4,-1 1-12,-7 1-22,-9 1-24,-4 0-1,-9 0-58,-59 30 117,-3-5 0,1-10 0</inkml:trace>
  <inkml:trace contextRef="#ctx0" brushRef="#br0" timeOffset="85867.9114">26718 12008 88,'-2'0'3,"-1"2"1,1 0 1,-1 4 1,4 5-1,0 4 1,1 4-1,2 5-1,0 5-1,1 2-1,0 2 0,0 1 0,-2 0 0,0-3 0,-1-2 2,-1-5 0,-1-3 1,-1-8 0,0-3 0,-3-6-1,0-4-1,-3-4-1,0-4-1,-4-6-1,2-5 0,-3-6-1,-1-6 2,-2-5 0,1-3 3,-1-5 0,1 0 1,1-1 0,4 0 1,2 1-1,3 4 0,3 1-1,5 4-1,3 5 0,3 2-1,3 7 1,3 3-1,2 6 1,0 7 0,1 4 0,1 5 0,-2 7 0,0 1-2,-1 8 1,-3 1-1,-2 4-1,-1 1 0,-4-1 1,-2 2-1,-2-1 1,-3 0-1,-2-3-1,-1-3-3,-3 0-3,2-6-7,-1-3-9,-3-1-16,2-2-14,1-5-51,1-8 104,1 0 0,2-4 0</inkml:trace>
  <inkml:trace contextRef="#ctx0" brushRef="#br0" timeOffset="86260.9339">27213 11555 139,'-3'-3'-1,"0"-1"0,-3 3 0,0 4 0,-2 4 2,0 5 2,-2 8 2,1 6 3,-2 10 1,1 3 2,-1 10 2,-2 1 1,3 4-2,1 0-1,0 1-3,3 0-2,4-3-1,3-1-3,3-1 0,4-5-1,6-2-1,1-3-4,4-3-3,4-7-7,1-2-10,1-6-17,3-5-13,1-5-48,17-11 102,-5-3 0,-6-5 0</inkml:trace>
  <inkml:trace contextRef="#ctx0" brushRef="#br0" timeOffset="86637.9555">27205 11905 122,'1'-1'-1,"0"-2"0,2 0 2,0 1 2,4 0 4,-1 2 4,3 0 3,-1 4 4,4 2 1,-3 1 1,1 3-1,4 1-2,-1 0-3,4 2-4,1 0-4,2-1-4,4 3-5,1-3-7,2-1-9,0 1-15,2-2-19,-4 2-6,0-2-44,2-2 103,-7-2 0,-4-3 0</inkml:trace>
  <inkml:trace contextRef="#ctx0" brushRef="#br0" timeOffset="86921.9717">27449 11858 232,'1'9'2,"-1"2"0,1 7-1,-4 2 1,0 4-2,-3 4 0,-1 2-2,-4 1 1,0 1-2,-1 1-2,-3-1-4,0 0-9,-1-4-16,4-1-18,-1-5-63,3-10 115,4-5 0,4-7 0</inkml:trace>
  <inkml:trace contextRef="#ctx0" brushRef="#br0" timeOffset="87282.9924">27640 11290 163,'0'6'0,"1"2"1,0 3 2,2 6 1,0 5 3,2 5 0,0 6 3,2 7 1,2 6 1,-1 2-1,2 7 0,0 2-2,0 0-1,1 0 0,1-2-3,-1-3-3,0-4-6,0-5-10,1-5-15,-2-4-26,3-4-2,-2-6-56,6-10 113,-3-5 0,-1-10 0</inkml:trace>
  <inkml:trace contextRef="#ctx0" brushRef="#br0" timeOffset="87808.0224">27885 11703 198,'1'2'2,"3"3"1,1 2 0,4 3 0,3 2 0,3 2-2,2-2 0,0 3 0,2-1 0,1 1 0,-3-3 0,1-3-1,-2-1-2,2-6-2,-1-2-2,1-2-3,0-4 0,-1-4-2,0-3 1,-2-4 0,-2-4 1,-2-3 5,-3-4 3,-2 2 5,-1 0 2,-2-1 1,-2 5 0,-1 5 0,0 5 2,-3 9 0,-2 10-1,0 7-1,0 8-2,-3 5 1,2 4 2,0 1 0,1 4-1,1-1 0,1 1 0,1-2-2,1-3 0,1 2-1,0-4-3,0-2-6,1-2-8,0-4-15,1-3-18,1-1-11,-1-6-64,-1-6 121,0-3 0,-2-6 0</inkml:trace>
  <inkml:trace contextRef="#ctx0" brushRef="#br0" timeOffset="88239.047">28193 11236 144,'9'4'11,"3"4"0,6 4 0,3 0 1,3 8-4,0 2-3,3 4-1,0 5-2,0 5 1,-2 4 1,-2 5 0,-4 2 1,-1 3 1,-5 3-1,-1-2 0,-6 3 0,-3-4-4,-3-1-7,-4-6-14,-2-2-26,-6-2-8,-2-4-66,-31 4 120,2-9 0,-2-9 0</inkml:trace>
  <inkml:trace contextRef="#ctx0" brushRef="#br0" timeOffset="90340.1672">22707 10655 56,'-13'0'4,"0"3"-3,3-1-1,-3-2 0,6 1 0,2 0 2,2 0-1,0 2 2,5 0 0,3 0 0,3 2 2,6 2 1,4-2-2,6-1 0,7 1 0,6-2-1,6-3 1,7 0-1,8-2 2,9-3 1,6-3 0,8-2 2,8-5 0,6-3 0,9-2 1,7-6-1,6-3 0,6-2-2,6-3-1,3-3 0,6-1 0,5-4 0,3-1 1,4-3-1,5 0 0,6-2 1,3-4-1,7 2 0,5-3-1,3 1 0,2-3-1,2 1 0,2-1 0,-6-1-1,1 1-1,-4 1 0,-2-1-1,-5 2 1,-2 0-1,-2 2 0,-1-1 0,-3 2 1,-2 2-1,-1-1 1,-5 4-1,-3-1 1,-6 5-1,-4 2 0,-9 4 1,-8 4-2,-6 2 1,-10 7 0,-7 3-1,-6 2 1,-8 6 0,-8 3 0,-5 1 0,-6 2 0,-5 5 0,-5 2-1,-6 2 1,-5 2 0,-1 3 0,-2 1 1,-4 2-1,1 5 0,-1 3 0,-3 4 0,1 5 0,0 2 0,-2 5 0,-1 3 0,0 3 0,0 2 0,-1 2 1,-1 3-1,1 2 1,-2 3-1,0 4 1,-3 5 0,-1 5 0,-2 5 0,1 5 0,-1 5 0,-2 5 0,4 6 0,0 2 0,1 3-1,3 3 1,-1 0 0,3 4 0,0-2 0,0 0 1,-2-2 0,3 0 0,-3-6-1,-4-1 0,2-5 0,-4-4-3,-1-3-1,-4-6-4,-5-6-3,-2-6-2,-6-4-3,-6-5 1,-7-5 1,-11-4 2,-10-6 2,-13-3 5,-15-1 3,-15-4 4,-16 0 2,-19 0 2,-15 2-1,-18 1 1,-16 3 0,-15 2 0,-15 4-1,-12 3-1,-14 4 0,-10-1-1,-10 4-1,-8 2 1,-5 2-2,-4 1 1,-3 1-1,-2 3 0,0 3 0,3 1 0,0 2-1,4 1 1,1 1-1,4 0 1,4 1-1,4-3 1,7 0 0,7 0 0,9-4 1,9-3-1,12-3 0,12-6 0,13-7-1,13-5-1,13-11-2,12-5-2,13-11-3,9-4-2,11-8-3,8-7 0,6-6 0,5-4 2,5-5 1,3-5 3,4-4 3,3-5 3,2-4 2,3-6 3,1-6 1,4-4 0,3-7 1,1-4-1,2-5 0,2-6-2,0-3 1,0-6-3,0-4-1,-1-6-1,1-2 0,-1-4 0,-1-4-1,1 0 0,2-5-1,2 3-1,1-1-1,3 0 0,2 2 1,1 1-1,-1 1 1,1 5 1,0-1 1,-3 7 2,-1 4 2,-1 3-1,1 7 1,0 4 0,3 7 1,1 6 0,5 6 0,4 6 0,6 6 0,3 5-1,7 5 0,7 4 0,7 6-1,7 2 0,7 3 0,6 2 1,9 0-1,8-1 1,10-1 0,12-3 0,12-5 0,15-6-3,19-8-7,17-9-18,20-10-33,25-9 0,27-12-76,251-101 134,-25 9 0,-19 8 0</inkml:trace>
  <inkml:trace contextRef="#ctx0" brushRef="#br0" timeOffset="107473.1472">10069 17373 72,'0'0'5,"0"0"1,0 0 3,0 0 1,0 1 1,0 2 1,1 1 0,0 3 2,1 0-1,0 2 0,0 2-2,0 1 0,1 1-3,0-1-2,0 5-1,0-3 0,0 5-1,-1-2-1,0 2-1,0-1 1,-1-1-2,0-2-2,-1 1-1,-1-3-2,0-2-1,0-3-2,-1-1-2,1-3-1,-3-3 1,1 1 1,-1-4 1,-1-4 1,1-3 2,1-2 1,-1-4 1,1-1 1,-1-2 0,2-2 1,1-2-1,0-1 1,2-2-1,0 3 1,1-1 1,2 1-1,0 0 1,1 1 0,1 1 0,1 3 0,1 0 1,1 2 0,-1 2 1,2 2 1,0 3 0,1 1 0,0 3 0,0 1 0,-2 3 1,3 0-1,-5 3 1,3 1-2,-3 1 2,1 2-1,-3 2 2,1 1 0,-4 0 0,-1 1 0,-2 1 0,-2 1 0,-2 0-1,0-1-1,-4 0 0,0 0-2,-1 1-3,-2-2-6,1-1-12,0 0-15,-2-3-22,2-1-91,0-19 147,2-2 0,4-1 0</inkml:trace>
  <inkml:trace contextRef="#ctx0" brushRef="#br0" timeOffset="108009.1778">10633 17031 156,'-7'0'13,"-3"0"1,-4 0-1,0-2 1,0 4-3,-1-2-4,1 5-2,1-2-2,1 5-2,1 2-1,3 2 0,1 1-1,-1 3 0,2 1 1,2 0 0,-1 2 0,0 2 0,1 4 0,1 0 3,-2 2-1,2 2 2,1 3 0,0 0 1,0 0 1,2 2 0,1 0 0,0 0 0,2 1-1,1-2-3,1-3-5,0 0-9,2-3-15,0-3-29,1-2-2,3-5-70,28-10 128,-1-7 0,-1-4 0</inkml:trace>
  <inkml:trace contextRef="#ctx0" brushRef="#br0" timeOffset="108344.197">10752 17355 149,'2'0'14,"1"2"1,3 1 1,2 0 0,1 3-3,-1-1-3,6 0-2,-3 2-2,2-1-1,1 1-2,1 0-1,-1 3-4,2-2-9,-1 1-13,2 0-17,-2 1-15,0-5-67,7-6 123,-3-3 0,-2 0 0</inkml:trace>
  <inkml:trace contextRef="#ctx0" brushRef="#br0" timeOffset="108699.2173">10990 17178 200,'-1'0'10,"-1"0"0,-2 1 0,1 1 0,0 0-2,-1 1-2,2 3 0,0 0-2,0 4 0,-1 0 0,0 3 1,-1 0 0,1 1-2,-1 1 1,-1 2-2,-1 0 1,1 4-2,-2-1-2,0 1-7,-1 0-14,0 0-18,1-2-19,0-1-106,-2 10 165,4-4 0,0-4 0</inkml:trace>
  <inkml:trace contextRef="#ctx0" brushRef="#br0" timeOffset="108989.2339">11217 17538 175,'-4'2'5,"2"-1"-8,-1 4-13,1 0-24,-2 3-5,2 0-31,-3 18 76,1-3 0</inkml:trace>
  <inkml:trace contextRef="#ctx0" brushRef="#br0" timeOffset="109608.2693">11393 17254 94,'4'4'20,"1"-1"0,2 2-1,0-1-3,2 3-3,0-1-2,3 2-5,-3 0-8,3-1-13,0 3-17,0-3-18,0 1-50,17-3 100,-4-2 0,-3-2 0</inkml:trace>
  <inkml:trace contextRef="#ctx0" brushRef="#br0" timeOffset="109955.2891">11647 17137 121,'-1'0'11,"-3"1"1,0 1 2,0 3 0,1-1 0,-1 4 0,2 1-1,-2 3 0,1-1-1,0 3-1,0 2-2,-1 2 0,1 1-1,-1 2-3,0 1-4,-1 3-8,1 0-17,0 2-30,-2 0-4,2 0-80,1 19 138,0-4 0,2-4 0</inkml:trace>
  <inkml:trace contextRef="#ctx0" brushRef="#br0" timeOffset="110242.3055">11831 17473 169,'-1'2'4,"1"2"-2,-3 3-11,1-2-23,0 3-11,2 3-48,8 24 91,1-2 0,-1 2 0</inkml:trace>
  <inkml:trace contextRef="#ctx0" brushRef="#br0" timeOffset="110987.3482">11965 17269 76,'0'0'13,"2"-1"3,0 0 1,2-1 1,2 0 2,4-3-2,1 0-2,5-4-3,3-3-2,3 1-2,1 0-2,0-1-2,-4 0-1,0 4-2,-3 0 0,-5 4-1,-3 2 1,-2 0-1,-2 2 0,-1 2-2,-1 0 0,-2 1 0,0 4 0,-1 0 0,-2 2 0,1 1-1,0 0-2,-1 2-1,1 0-2,0 1-2,0 1 0,-1 0-1,-1 2 1,0 0 1,0 0 1,0 0 3,0-2 3,0 1 3,1-3 2,0 0 3,2-3 0,-2-1 2,2-2 0,0-1 1,0 0 1,0 0 0,1-4-1,2 3-1,-1-3 0,3-1-2,0 0 1,3 0-1,-1-1-2,4 1-1,-2 0 0,2 0-2,0 1 0,-1 1-2,0-1-1,1 1-2,-1 1-2,0 0-10,0 0-11,-2 1-16,1 0-20,-2-1-92,6-9 154,-1 3 0,-2-3 0</inkml:trace>
  <inkml:trace contextRef="#ctx0" brushRef="#br0" timeOffset="111292.3656">12165 17245 158,'0'0'21,"0"0"0,2-1 2,0 1 0,3-2-5,3 0-5,5-2-5,4-1-6,2-2-9,4-1-17,-2 2-23,0-2-12,0 3-91,6-6 150,-6 4 0,-1-1 0</inkml:trace>
  <inkml:trace contextRef="#ctx0" brushRef="#br0" timeOffset="111758.3923">12584 17023 107,'2'13'8,"1"5"4,0 1 5,-1 2 2,0 4 0,1 2 0,-1 2 0,1 4 1,0 1-3,-1 4-4,0-2-3,-1 3-4,1-2-1,-2 1-3,0-1-1,-2 1-2,1-3-6,-1-2-12,-1-4-23,0-2-17,0-4-107,-4 2 166,0-6 0,-1-4 0</inkml:trace>
  <inkml:trace contextRef="#ctx0" brushRef="#br0" timeOffset="112324.4246">13034 17236 135,'2'0'16,"2"0"1,1 1 1,1-1 1,1 1-4,0-1-3,2 0-4,0-1-2,4 1 1,0-1-4,1-1 2,3-1-2,1-1-1,0 1-3,-1-1-4,-4 0-8,-1 1-10,0 2-12,-4 1-18,-2-1-83,6 9 136,-4 0 0,-2 2 0</inkml:trace>
  <inkml:trace contextRef="#ctx0" brushRef="#br0" timeOffset="112625.4419">13195 17384 111,'2'0'11,"0"0"2,1 0 1,1 1 0,3 0-3,-4 0-2,6 0-4,-4 1-5,2-1-10,1 2-8,1-1-25,-2 2-5,1-1-21,6 5 69,-2 1 0</inkml:trace>
  <inkml:trace contextRef="#ctx0" brushRef="#br0" timeOffset="124921.1451">19037 16675 165,'0'0'6,"0"0"0,0 0 1,0 0-1,0 0-3,1 2-1,0 0-2,0 4 1,1-1 1,1 7-1,1 0 1,0 4 1,0 2 0,-2 3 1,2 1 2,0 3 1,0-1 1,0 2 2,-2 0 0,1-3 1,-2 2-1,0-4 0,-1 3-2,0-5-1,-1 0-2,-2-2-1,2 0-2,-2-4-3,0-1-5,1-3-5,-2 0-9,1-3-12,1-4-19,1 1-11,-2-3-64,-1-20 126,-1 1 0,1-3 0</inkml:trace>
  <inkml:trace contextRef="#ctx0" brushRef="#br0" timeOffset="125306.1672">19063 16631 124,'2'-2'8,"4"0"1,1-1 1,5 0 1,-2 2-1,4-1-1,0 2-2,2 1-1,-2 1-1,3 1-1,-2 2-2,0 3-2,0-1 1,-2 2-2,-3 1 2,-1 2-1,-3 0 3,-4 2 1,-2 0 3,-1-2 2,-4 1 2,-3-2 1,-1 0-1,-5-2-1,2-1-1,-4 0-2,2-2-3,-3-2-4,3 0-7,-2-1-13,6-1-23,-1 0-18,1-2-101,12-11 162,3 0 0,-1-4 0</inkml:trace>
  <inkml:trace contextRef="#ctx0" brushRef="#br0" timeOffset="125951.204">19757 16375 133,'-4'5'7,"1"-1"2,-6 4 2,2 0 1,-3 3-3,0-1 1,-3 5-1,3-2 0,-2 3 0,2-1-2,0 5 1,-2 0-1,3 4 0,0 2-1,0 2 0,2 1-1,1 2-1,3 1 2,-1 1-3,1 1 1,2-1-2,-1-1 1,4 0-1,0-3 0,3 0 1,0-2 0,3-3 0,2-2 0,2-1 0,0-3-2,4-2-1,-1-4-4,3-1-9,0-4-14,1-3-21,2-4-14,2-2-90,21-18 152,-5 1 0,-2-2 0</inkml:trace>
  <inkml:trace contextRef="#ctx0" brushRef="#br0" timeOffset="126459.2331">20079 16630 157,'3'2'13,"1"3"1,4 1 2,1 0 1,3 3-3,2 1-1,0-1-2,2 4-1,1-1-1,0 1-2,1 0-2,0 1 0,0-1-2,0 0-1,-2-2-1,-1 1-1,-2-2-4,-4-3-6,2 0-11,-4-3-23,-4-1-18,0-2-94,0-16 156,-2-2 0,-1-1 0</inkml:trace>
  <inkml:trace contextRef="#ctx0" brushRef="#br0" timeOffset="126846.2552">20253 16537 97,'-1'0'11,"0"-2"1,0-1 3,0 1 2,-1 4 1,0 3-2,-2 2 0,-1 3-2,-2 6 0,1 2-2,-1 4-2,0 0-1,-2 4-2,0 1-1,2 0-1,-2-1-2,1 1-1,1-2 0,1-2-3,1-1-5,1-3-12,-1-4-19,4-1-22,0-5-106,5-15 165,0-1 0,-1-4 0</inkml:trace>
  <inkml:trace contextRef="#ctx0" brushRef="#br0" timeOffset="127451.2898">20383 16337 136,'5'2'10,"-1"-2"2,3 2-1,0-2 2,3 3-4,-1-1-2,2 1-1,0 0-1,1 1-1,-1 1-1,2 0-1,-1 2 0,2 1 0,-2 1 1,1 2-1,-1 0 0,0 1 1,2 0 0,-3 2 1,1 1 0,1-1 0,-1 2-1,-2 2 1,0 1 1,-2 0 0,0 3 0,-2 0 0,-2 4 1,-2-1-1,-2 2 2,0-1-1,-1 0 0,-1-1-1,-3 2 0,-2-3 0,-1 0 0,-1 0-1,-2-2 0,0-1-2,0-1 0,0-3-6,0-2-16,1-1-46,-1-4 0,1-4-114,-5-19 180,0-4 0,3-7 0</inkml:trace>
  <inkml:trace contextRef="#ctx0" brushRef="#br0" timeOffset="129669.4167">16633 16980 164,'1'7'7,"2"4"0,0 3 1,2 2 0,-1 3-2,3 1-1,-2 0-4,1-1 1,-3-3-1,0-1-1,-1-3 1,0 1 0,-1-1 0,0 0-1,-1 0 4,0-2-1,-1-1 0,0 0 0,-1-3 0,0 2-2,-4-4 2,1-1-2,-3-5 1,-2-3-1,-1-8-1,4-3 1,-4-7 1,4-1 0,1-3-2,2 1 1,1-1-1,3 0 1,1 3 1,2 0-1,2 2 1,3 0-1,2 2 0,1 2 0,3 1-1,1 1 0,0 3 0,2 1-2,-2 5 1,2 1-1,-1 4-1,-1 2 1,-4 2 1,1 4 0,-3 3 1,-2 3 2,-2 2 0,-2-1 2,-3 1 0,-4 3 2,-1-2 0,-2-3 1,-3 0-1,-2-2 1,0-1-1,-2-2-2,0-1-2,1-2-6,0-1-6,1-3-14,3 0-14,-1-4-18,4-2-107,9-10 163,0 1 0,2 1 0</inkml:trace>
  <inkml:trace contextRef="#ctx0" brushRef="#br0" timeOffset="130055.4388">17105 16728 173,'-7'8'8,"-4"3"1,-4 4 0,2 4 1,-3 4-1,1 3-1,0 5 1,2 1 1,3 1 1,0 2 0,6-1 2,0 0 0,3-2-3,2-6 0,1-2-2,1-5-2,0-1-2,3 0-3,0-1-6,-1-2-5,1 0-10,1-1-20,0 0-26,1-4 0,-2 0-59,14-22 125,-1 0 0,-1-6 0</inkml:trace>
  <inkml:trace contextRef="#ctx0" brushRef="#br0" timeOffset="130339.455">17214 16987 183,'2'0'12,"0"0"3,3 0 1,2 3 1,1 1 2,4 1-5,1 0-2,0 3-4,4 0-2,-1 1-2,2 0-2,-1 0-2,1-1-2,-2 0-6,-1-2-8,-5-1-20,2-2-26,-4-1 0,0-2-60,9-13 122,-2 0 0,-1-1 0</inkml:trace>
  <inkml:trace contextRef="#ctx0" brushRef="#br0" timeOffset="130607.4704">17580 16921 254,'-3'8'10,"-1"-3"2,-3 2 1,-1 4 1,-3 5 0,1 1-3,-3 4-2,-1 2-3,1 0-3,2-1-2,1-1-1,1-1-3,2-2-3,-1 0-8,3 0-15,-2 2-25,1-1-12,2-1-109,3 10 175,1-4 0,1-3 0</inkml:trace>
  <inkml:trace contextRef="#ctx0" brushRef="#br0" timeOffset="130974.4914">17699 16752 152,'0'6'16,"0"3"2,-1 3 1,1 5 3,-1 5-3,0 3-3,0 4-1,-1 3-2,0 4-2,1 0-2,-1-1-4,0-4-1,0-3-2,-1-4-3,2-2-4,0 0-3,0 1-5,0-1-11,0-2-15,-1 1-21,1-3-111,2 7 171,1-5 0,-1-5 0</inkml:trace>
  <inkml:trace contextRef="#ctx0" brushRef="#br0" timeOffset="131276.5086">17916 16994 262,'2'2'14,"3"3"1,2 0 1,3 5 1,-1-1-5,6 4-2,-2-2-3,2 2-3,0-1-1,2 1-4,-1-2-3,2-1-5,-2-2-9,1-2-21,0-3-29,-3-3 0,-4 0-85,0-17 153,-5-1 0,-3-3 0</inkml:trace>
  <inkml:trace contextRef="#ctx0" brushRef="#br0" timeOffset="131521.5227">18050 16963 235,'-2'10'15,"-3"-1"2,0 1 1,1 5 1,-1 3 1,1 2-6,0 1-5,1 0-3,-1-2-3,2-2-2,-1-2-6,0 1-9,1-1-16,-1-1-25,2 0-14,-1-1-115,2-11 184,1-2 0,0-5 0</inkml:trace>
  <inkml:trace contextRef="#ctx0" brushRef="#br0" timeOffset="131849.5414">18252 16658 179,'6'3'16,"4"-1"1,2 5 2,1-1 0,2 5-2,2 1-4,0 7-2,0 1-2,-2 4-2,-1 4-1,-1 4-3,-5 2-9,-2 4-29,-5 2-27,-3-2-3,-7-3-83,-63 45 148,0-11 0,-4-6 0</inkml:trace>
  <inkml:trace contextRef="#ctx0" brushRef="#br0" timeOffset="132934.6035">13953 17124 179,'0'2'9,"0"0"1,1 3 1,0-1 0,1 2-4,0-2-2,2 5-2,-2 0-1,3 2-2,-1 2 0,3 3 0,-2 1-1,0 1 1,1 0-1,-1 1 0,-1 2-2,3 0 0,-3-2-1,0 1 0,0-1 1,-2-2 2,0 0 0,-1-6 2,-2 0 1,0-4 1,-2-5 0,-1-1 0,-1-4-1,-1-4 0,-2-3 1,0-7 0,-2-7 0,-2-6 0,2-7-1,0-5 0,3 0 0,5 3 0,4 4-3,5 8 0,4 5 1,3 7-1,3 3 0,1 2 0,0 4 0,1-1 0,-2 3 0,0 2-1,-3 2 1,-2 0 0,-4 5 1,-1 0 0,-4 3 2,-3 1 1,-3 2 2,-5-2 0,-2 3 1,-5-3-1,-1-1-1,-3 1-3,-1-2-7,2-2-16,0 0-22,2-3-13,4-1-84,7-11 141,3 0 0,2-4 0</inkml:trace>
  <inkml:trace contextRef="#ctx0" brushRef="#br0" timeOffset="133360.6278">14433 16895 196,'-6'4'11,"-3"4"1,-4 0 0,-2 6 0,-3 3-4,1 2-2,0 3-1,3 3-3,1-1 1,2 2 0,5-1 1,0 2 0,2 1 1,0 3 0,2 3 0,2 0 2,1 2-2,3 0-1,0 1 0,2 1-3,0-2-2,3 2-6,1-3-13,1-3-27,1 0-15,1-5-115,29-16 177,-2-8 0,-4-6 0</inkml:trace>
  <inkml:trace contextRef="#ctx0" brushRef="#br0" timeOffset="134041.6668">14521 17120 147,'6'0'12,"1"-1"2,4-1 2,2 0 2,3-2-3,1 1-1,0-2-4,1-1-1,-2 3-2,1-2-1,-2 0-2,-4 3-2,0 1 0,-3-1 0,0 4 0,-4-1-1,3 4 1,-4 3 0,-1 3-2,-1 0-2,-1 1-1,-2 0 0,-1 1 0,0-1-1,-2 1 0,-1 2 1,-2-1 1,0 2 2,-2 1 1,-1-2 0,0 1 0,1-1-1,-2 0 1,1-1-1,1-1 1,-1 0-1,4-3 0,-1-1 0,2-4 1,3 0 1,1-3-1,0 1 1,5-3-1,1 0 0,4-2 0,1 2 0,4-1 0,-2-2 0,2 0-1,2 1-2,-1 0-4,1 1-8,-1 0-13,1 0-20,-3-1-12,-1 2-64,2-6 123,-4-1 0,-2 1 0</inkml:trace>
  <inkml:trace contextRef="#ctx0" brushRef="#br0" timeOffset="134286.6808">14580 17245 154,'3'-1'13,"3"1"0,2-2 2,1 1 0,3 1-5,0-1-2,1 0-4,1 0-5,5-3-14,5 1-23,7-4-14,3 0-74,24-18 126,-9 0 0,-8-1 0</inkml:trace>
  <inkml:trace contextRef="#ctx0" brushRef="#br0" timeOffset="134803.7104">15123 16666 167,'-1'2'4,"0"3"2,-1 1 1,0 5 0,1-2 1,-1 8 0,-1 0-1,-1 5-1,0 4-1,-2 4-1,0 3 0,-1 4-1,-1 3-1,-1-3-1,2 0 0,0-3-1,-1-1 1,0-4-1,-1 3 1,1 1 3,-4 2 0,1 0 4,0 2 1,-2-1-1,1 3 0,-1-3 0,0 3-3,1-3-8,-1 2-12,0-3-20,1-1-25,3-4 0,1-4-63,7-7 123,2-6 0,2-7 0</inkml:trace>
  <inkml:trace contextRef="#ctx0" brushRef="#br0" timeOffset="136156.7878">15203 17116 97,'0'2'3,"0"0"1,0 0 2,0-1 3,0 1 1,0-2 2,0 0 2,0 1 0,1 1 0,0 0 0,0 1-1,1 1-1,0-3-1,3 3-2,-1 0 0,2 2 0,-2-2-1,2 2 0,-2-2-2,2 3-3,-2-2-1,2 0-2,-2 0 0,-1 1-2,0-3 1,0 0-1,1 2 0,-1-2 2,0 1 0,-1 0 0,1 0 0,1 0 0,-2-1 1,0 1-1,1 1 0,0-1 1,-1 0-1,1 0 0,2 2 1,-2-2-1,1 1 0,0-2 1,1 3-1,-2-3 1,3 5 0,-3-4 0,4 3 0,-2-2 1,1 5-1,0-3 0,1 3-1,-2-5 0,2 7-3,-3-6-5,1 3-7,-2-4-13,1 4-27,-1-4-6,0 0-61,0-14 122,1 1 0,-3-2 0</inkml:trace>
  <inkml:trace contextRef="#ctx0" brushRef="#br0" timeOffset="136472.8058">15412 17125 180,'-4'5'8,"-1"-2"1,0 1 0,-2 1 0,2 2 2,-1 1-2,-1 1-1,1 3 0,-1-2-3,0 2 0,0 1 0,-2 1-2,1 0-2,-1 3-5,0-5-8,0 4-11,1-3-19,-1 3-15,1-3-75,-1 7 132,3-2 0,1-3 0</inkml:trace>
  <inkml:trace contextRef="#ctx0" brushRef="#br0" timeOffset="136798.8245">15558 17425 195,'0'0'12,"-3"2"1,1-1 0,0 4 1,0-2-4,-2 3-3,2-1-2,-1 2-1,-1 2-2,1 0-4,-2 0-9,-1 2-20,2-1-26,1 0 0,0-3-60,-4 5 117,1-2 0,-1-5 0</inkml:trace>
  <inkml:trace contextRef="#ctx0" brushRef="#br0" timeOffset="137347.8559">15656 17169 211,'4'5'4,"-1"0"0,1 2 1,2 1 0,-1-2-2,2 2 0,-1 0 1,2 0-2,-1-1 0,4 3-1,-2-4 0,1 3 0,-1-7 1,0 1 1,2-6 0,-1-2 0,0-4 1,-1-3 2,-1-2 0,-4-1 2,-2 3-2,-2 2 0,-1 1 0,0 4-1,-2 4-1,-1-1 0,2 2-3,-1 2-1,1 1 0,1 2 1,0 4 1,-1 1 0,2 2 0,-1 1 0,1 1 2,-1 2-1,1 1-1,0 1-1,0 1-4,0 1-7,1 1-15,0-2-23,-1 1-18,1-2-114,0-7 180,0-2 0,-1-9 0</inkml:trace>
  <inkml:trace contextRef="#ctx0" brushRef="#br0" timeOffset="137914.8883">15809 16725 166,'4'8'8,"5"1"2,2 3 0,1 4 1,5 5-2,-2-1-1,2 6 0,0 2-1,1 1 0,-1 1 0,0 4-1,-1-1-1,-3-2-1,-1-2-2,-4-1 0,0-4-1,-4-2-1,0 2 0,-2 2 0,1 1-1,-1 2 3,-1 1-1,-1-1 1,0 0-1,-1 1 1,0 2 0,-1-2 0,-1 0 0,0 0-1,-1-1 1,-1-2-2,-2-1-1,2-2-4,-2-5-7,1 0-12,-1-5-20,0-2-15,1-4-83,-9-12 142,2-4 0,3-1 0</inkml:trace>
  <inkml:trace contextRef="#ctx0" brushRef="#br0" timeOffset="138310.911">16277 17181 285,'4'-2'10,"-5"4"0,1 0 0,0 1 0,0-1-2,0 1-13,0-1-41,0 0-18,2-3-154,-1-37 218,0 0 0,0-9 0</inkml:trace>
  <inkml:trace contextRef="#ctx0" brushRef="#br0" timeOffset="139139.9584">18675 16907 291,'-2'0'6,"0"1"0,-2 1 1,1 0-1,1-2-4,0 0-6,0 3-14,1-3-30,-1 0-16,2 0-120,10-13 184,0 1 0,5-7 0</inkml:trace>
  <inkml:trace contextRef="#ctx0" brushRef="#br0" timeOffset="152396.7166">1557 9000 84,'-6'1'7,"-2"0"0,-3 0 0,-1-1 0,-2-1-5,1 0 0,-1 1-1,0 0-2,1 0 0,0 2-1,0 2 0,0-1-1,0 5 1,2-1-1,0 4 1,2 4-1,0 2 1,1 5 0,1 4 1,0 5 0,2 3 1,1 3-1,-1 4 2,0 2-1,1 2 0,2 2 0,1 1 0,2 2 1,1 2-1,2 3 0,4 2 0,-1 2 0,3 0 1,0 2-1,2 0 0,0 1 0,1-2 1,1-1-1,1 0 1,-1-1-1,1 1 1,-2 2-1,2-1 1,-4 2-1,-1-1 0,2-1 0,-4-2-1,1-1 1,0-4 0,0-2-1,-1-5 1,1 0 0,0 0 0,0-3-1,-2 1-3,2-1-2,-1-2-2,-1-1-2,3-4-2,-1-3-1,2-4-1,1-1-14,19 3 28</inkml:trace>
  <inkml:trace contextRef="#ctx0" brushRef="#br0" timeOffset="153413.7748">5787 11385 71,'105'-4'10,"-1"2"2,-3-1-1,-1 0 0,-1 1-3,-3 0-1,-1-2-3,0 0 0,-1 0-1,-2-3-1,-1-3-1,-4 0 1,-2-2-2,-2-2 1,-3-1 0,-3 1 0,-4-4-1,-3 1 1,-3 0-1,-3 0 1,-3-2 0,-4 0-1,-1 2 1,-3-4-2,-1 1 1,-3-3-1,1-2-2,3 0 0,-2-3 1,2 0-1,0-2 0,0-2 1,-1 1-1,-1 0 1,0-2 0,-5 1 0,-1-1 1,-3-4 0,-3 1 1,0-5 1,-3-2 2,-2-3 2,-2-3 4,-5-4 2,-4-3 1,-6-5 0,-5-4 1,-8-4 0,-6-3-2,-7-7 0,-6-3-3,-3-2-2,-3-4-1,-5-3-1,-1 0-1,0-2-2,-3-2-2,-2 3-4,-2-2-1,-4 1-3,-3 2-2,-3 5 0,-6 3 0,-5 3 2,-6 7 3,-4 3 2,-7 5 2,-4 7 2,-6 4 2,-6 4 0,-5 6 0,-8 6-1,-5 5 0,-8 7 1,-7 5 0,-9 5 0,-9 8 2,-9 4-1,-9 6 0,-9 5-7,-11 9-21,-10 4-24,-11 9-74,-184 53 123,28-1 0,24-5 0</inkml:trace>
</inkml:ink>
</file>

<file path=ppt/ink/ink1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511" units="cm"/>
        </inkml:traceFormat>
        <inkml:channelProperties>
          <inkml:channelProperty channel="X" name="resolution" value="946.39398" units="1/cm"/>
          <inkml:channelProperty channel="Y" name="resolution" value="1675.8042" units="1/cm"/>
          <inkml:channelProperty channel="F" name="resolution" value="1.41944" units="1/cm"/>
        </inkml:channelProperties>
      </inkml:inkSource>
      <inkml:timestamp xml:id="ts0" timeString="2022-11-27T09:18:37.324"/>
    </inkml:context>
    <inkml:brush xml:id="br0">
      <inkml:brushProperty name="width" value="0.05292" units="cm"/>
      <inkml:brushProperty name="height" value="0.05292" units="cm"/>
      <inkml:brushProperty name="color" value="#FF0000"/>
    </inkml:brush>
  </inkml:definitions>
  <inkml:trace contextRef="#ctx0" brushRef="#br0">3465 11311 45,'83'25'2,"2"3"-1,0-2 0,2 1 1,0-5-1,1-1 1,2-5 0,0-2 0,0-7 0,1-3 1,2-5-1,0-6 1,2-3 0,4-5 0,-1-3-1,2-4 0,2 1-1,1-2 0,0 3-1,2 3 1,0 3-1,-1 7 0,-4 7 0,-1 4 0,-3 8 1,-1 4 0,-3 4 0,0 2 0,-3 0 0,-1 2 0,-1-5 1,-1-2-1,1-5 0,-1-4 0,-2-5 0,2-5 1,-2-4-1,0-6 0,0-2 0,-2-4 0,2-2 0,-1-1-1,1 2 0,-2-1 0,1 4-1,1 1 1,-1 5 0,3 1-1,-1 7 1,-1 2 0,1 2 0,-3 3 0,0 3 1,-1 3-1,-2-2 1,-1 3-1,-4-2 2,-1-1 0,-3-3 3,-2-1 2,-3-2 2,0-4 2,-4-2 2,-4-4 3,-2-3 0,-1-2 1,-5 0-3,-2-2-2,-2-2-3,-3-1-24,1-3-34,-2-1-3,0-4-65,16-50 117,-6 0 0,-10 3 0</inkml:trace>
</inkml:ink>
</file>

<file path=ppt/ink/ink1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511" units="cm"/>
        </inkml:traceFormat>
        <inkml:channelProperties>
          <inkml:channelProperty channel="X" name="resolution" value="946.39398" units="1/cm"/>
          <inkml:channelProperty channel="Y" name="resolution" value="1675.8042" units="1/cm"/>
          <inkml:channelProperty channel="F" name="resolution" value="1.41944" units="1/cm"/>
        </inkml:channelProperties>
      </inkml:inkSource>
      <inkml:timestamp xml:id="ts0" timeString="2022-11-27T09:20:37.145"/>
    </inkml:context>
    <inkml:brush xml:id="br0">
      <inkml:brushProperty name="width" value="0.05292" units="cm"/>
      <inkml:brushProperty name="height" value="0.05292" units="cm"/>
      <inkml:brushProperty name="color" value="#FF0000"/>
    </inkml:brush>
  </inkml:definitions>
  <inkml:trace contextRef="#ctx0" brushRef="#br0">8564 2299 55,'0'0'5,"0"2"2,1-1 0,0 2-1,-2-1 0,0 3-2,-1-3 0,0 1-2,-1 0 0,1-1-1,1 0-1,0 0 0,1-2-1,-2 1 0,1 1-1,0 0-1,0 1 1,0 1 0,1-2 0,0 2 0,0-2 2,0 0-1,0 1 2,0-1 0,0-2 1,-1 2 1,-1-1 0,1 2 1,1-2 0,0 2 0,0-3 1,0 0 0,-1 1-1,0 1 1,1 3 0,0 4 0,2 2 0,2 2 1,1 4 0,2 3-1,0 5 0,4 2 0,0 5-1,1-1 1,3 5-1,0 2-1,1-2 0,0 3-1,1-2 0,-1 1-1,0-4 0,-2 1-1,0-2-1,-4-4-3,1-3-2,-5-3 0,-1-6-4,-3-3-3,0-6-1,-2-3-1,-2-7-1,-2-4 2,-2-4 1,-5-4 2,-1-8 3,-3-4 4,0-4 1,-1-2 2,0-5 4,-2 2 2,2-3 2,0-1 1,1 1 2,0-1 0,3 1 1,0 1 0,1 1-1,3 0-2,2 2 0,0 0-4,6 2 0,0-1-2,5 3 0,1 0-1,2 3 0,1 2-1,2 3-1,1 5 2,1 3 0,0 4-1,1 6 1,2 6-2,0 0 1,2 6 2,1 4 1,-1 3 0,1 4 0,-4 2 0,1 3 1,-5-2 1,-1 2 1,-6 1-2,-3-5 0,-3 1 0,-4-4 0,-3 0 0,-1-1-1,-3-3-1,-1 1-3,-3-2-6,2-1-13,2-2-21,0-1-9,5-2-43,10-2 93,3-2 0,2 0 0</inkml:trace>
  <inkml:trace contextRef="#ctx0" brushRef="#br0" timeOffset="434.0248">8995 2755 96,'8'0'18,"0"-5"2,-1-2 0,-1-3 0,-1-2-1,0-4-2,-3-1-2,-2-2-3,-2 1-3,-3-3-2,-1 3-1,-1 1-4,-2 3-1,-3 1-4,0 5-3,0 3-6,-1 4-10,0 3-21,2 6-13,3 1-64,4 12 120,3-1 0,2-2 0</inkml:trace>
  <inkml:trace contextRef="#ctx0" brushRef="#br0" timeOffset="884.0505">9219 2331 118,'-8'3'7,"-1"3"0,0 0 0,-2 1 1,-2 3-2,4 0-2,-1 1-2,5 1 1,0 1-1,3-1 0,1 1 1,3-2 1,2-1 0,0-1 1,4-1 1,1-1-1,0-2 1,2 1-1,1-1 0,1 1-1,0-1 0,2 1-1,-2 0 1,-1 2-1,-1 1 2,0 1 0,-3 1 0,-2 3 1,-2-1 0,-1 1 0,-5 0 0,-2-1-1,-1 0 0,-1-2-2,-3 1-2,-2-4-4,1-1-11,0-2-17,0-3-25,3-4-3,1-3-58,8-30 117,2 0 0,1-3 0</inkml:trace>
  <inkml:trace contextRef="#ctx0" brushRef="#br0" timeOffset="1187.0679">9347 2131 169,'0'0'1,"1"3"2,0 1 0,3 3 2,1 7 1,1 6 0,3 2 0,1 7 1,1 5-1,1 0 1,1 2-1,1 0-1,-1 0-2,0-4 1,1-1-3,-3-2-7,1-2-11,-1-4-21,0 0-15,-2-4-71,-5 5 124,-1-3 0,-1-5 0</inkml:trace>
  <inkml:trace contextRef="#ctx0" brushRef="#br0" timeOffset="1637.0936">9472 2532 156,'4'-2'6,"5"-5"0,2-1-1,2-1-1,5-1-5,-2-2-5,3-1-1,0-1-1,-1 0 1,0-1 0,-4 2 1,0-1 2,-2 2 4,-5 3 2,1 0 3,-5 2-1,0 3 0,-2 2 0,1 0 0,-2 2 0,0 0-1,1 3-1,0 2 1,2 4 1,0 5 1,1 5 0,3 1-1,-1 6 1,0 3-1,3 2 0,0 1 0,-1 4-1,2 0-1,-2-1 0,2 0 0,-2-1-1,0-4-1,-2 0-4,1-4-3,-2-2-7,-2-5-10,0-6-11,-2-4-10,0-2-37,-3-20 82,0-3 0</inkml:trace>
  <inkml:trace contextRef="#ctx0" brushRef="#br0" timeOffset="2003.1145">9768 2245 128,'2'-3'7,"0"-1"2,3-2 0,2 4 1,1-1-1,1 6-1,0-1-1,0 5-2,0 2 0,-2 2 0,-2 3 0,0 0 1,-2 1-1,-2-1 0,-1 1 1,-2-3-1,-2 0 1,-2-3-2,-2 1 1,-2 0-2,-2-2-2,0 1 0,-1-1-2,-1-1-3,1-2-4,3 0-10,0 2-13,3-5-23,2 1-1,2-1-28,9-5 83,2-3 0</inkml:trace>
  <inkml:trace contextRef="#ctx0" brushRef="#br0" timeOffset="2524.1443">10008 2097 135,'-1'4'2,"0"1"1,1 2 0,-1 3 0,1 2-1,2 1 1,0 5 1,2 0 1,1 0 0,0 3 0,2 0 0,2 0 0,-1-2 1,1-2 0,0-2 0,-1-4 0,0-2 2,-1-3 2,1-2 1,-4-4 0,1 2-1,-1-4 0,-1-2 0,-3-4-4,0 0-3,0-5-1,-2 0-2,-1-2-1,0 1 0,0-1 0,-1 1 0,2-1 1,-2 6 0,0 0 0,2 1 1,-3 1-1,2 2-1,-2-3 0,1 6 0,-4-5-2,5 4-2,-5-2-3,2 4-6,-2-2-7,1 2-14,-1 1-19,2 1-85,1 5 139,4-1 0,0 1 0</inkml:trace>
  <inkml:trace contextRef="#ctx0" brushRef="#br0" timeOffset="3017.1725">10254 2075 112,'2'10'7,"1"2"1,1 3 2,1 1 0,1 2-1,1 0-1,-1-1 0,0-2-1,-1-2-1,0-4 4,0 0 3,-2-1 0,-1-1 1,-1-4-2,-1 3 0,1-5-1,-2-2-1,-1-4-3,0 0-5,-1-6-2,-2-1 0,3-4 0,-1 0 0,2-1 1,0 0-1,1-1 0,1 1-1,2 1 1,0 0 0,3 3-1,0 1 0,-2 3 0,2 2 0,0 2 0,2 2 1,1 3-1,1 2 1,1 3-1,0 1 1,-1 3 1,2 1-2,-2 2-4,1-3-12,0 3-23,-2-4-20,-1 4-100,10 0 160,-3-2 0,-1-1 0</inkml:trace>
  <inkml:trace contextRef="#ctx0" brushRef="#br0" timeOffset="3404.1947">10559 1985 175,'7'0'11,"1"-2"2,5-1 0,-4-1 1,0 1-3,2-3-2,-3-2-1,0-2-1,-2 0-1,0-4-1,-4 2-1,-1 0-1,-2 0-1,0 2-1,-3 1-1,-4 3-1,-1 2 0,-1 4-2,-3 0 1,1 7-1,1 3 1,1 5 0,2 3 0,1 2 1,4 4 0,0 0 1,6 3 0,1-5 0,3-1-9,3-1-23,4-6-25,2-2-1,4-5-50,25-19 108,-2 0 0,-2-7 0</inkml:trace>
  <inkml:trace contextRef="#ctx0" brushRef="#br0" timeOffset="4364.2496">10629 1543 111,'-7'0'13,"-4"-2"1,-1 0 2,-4-2 1,-1 2-2,-3-3-2,-1 1-2,-4-1-3,-2-1-1,-4-1-1,-3-1-1,-2-1-2,-4 1 0,-1 0-1,-3-1 0,-1 1-1,-4 0-1,1 3 0,-3-2 0,0 5 0,-4-1 0,-1 3 0,-2 0-1,-1 3 1,-2 1-1,0 3 1,-2 1-1,3 3 2,-13 6 1,-13 8-1,-12 4 0,-7 8 0,-13 6 0,9 3-1,8 0 1,13 2-2,11-1 0,10 0-1,7 0 1,7-1 0,2 0 1,4 3 1,2-1 0,5 4 0,2-2 0,5 2 1,6-1 0,4 2 0,6 0-2,5 1 0,6-1 0,5 3 1,6-3-2,3 0 1,8 1-1,3-3-1,7 1 1,3-1-1,6-3 0,6 1 0,3-1 1,4-2 0,4-1 0,7-2 1,4-4 0,7-1 1,4-5 0,6-3 1,4-5-1,7-4 0,5-4 0,4-5 0,3-5 0,5-3 0,0-5 0,4-5-1,3-3 0,1-5 1,0-6-1,1-3 0,-2-7 1,1-2-1,-1-6 1,-4-4 0,-3-4 1,-5-4 1,-4-2-1,-7-3 1,-6-5-1,-6-1 1,-7-1-1,-7-3 1,-6-3-4,-7-3 1,-7-1-1,-7-3 1,-8 0 0,-7-5 1,-9 0 0,-9 0 0,-8 0 2,-7 12-2,-5 7 0,-5 11-1,-1 4-5,-6 12-14,-3-2-43,-7 2 0,-5 1-74,-130-28 136,4 5 0,5 10 0</inkml:trace>
</inkml:ink>
</file>

<file path=ppt/ink/ink1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511" units="cm"/>
        </inkml:traceFormat>
        <inkml:channelProperties>
          <inkml:channelProperty channel="X" name="resolution" value="946.39398" units="1/cm"/>
          <inkml:channelProperty channel="Y" name="resolution" value="1675.8042" units="1/cm"/>
          <inkml:channelProperty channel="F" name="resolution" value="1.41944" units="1/cm"/>
        </inkml:channelProperties>
      </inkml:inkSource>
      <inkml:timestamp xml:id="ts0" timeString="2022-11-27T09:20:06.620"/>
    </inkml:context>
    <inkml:brush xml:id="br0">
      <inkml:brushProperty name="width" value="0.05292" units="cm"/>
      <inkml:brushProperty name="height" value="0.05292" units="cm"/>
      <inkml:brushProperty name="color" value="#FF0000"/>
    </inkml:brush>
  </inkml:definitions>
  <inkml:trace contextRef="#ctx0" brushRef="#br0">7910 13055 71,'84'5'5,"5"-2"-2,2 3 0,1 0-1,1-1-1,-1 2 0,0 1 0,0 0-1,1 0 1,-2-1 0,0-2 0,-1 2 0,1-4-1,-1-1 1,-1 1 0,0-3 0,-2-3-1,-1 1 3,1-5 2,-1 0 4,-3-1 2,1 0 3,-3-1 1,-2-1 1,-2 1-1,-3 2-1,-1-1-4,-4 3-3,-2 0-3,1 2-2,-4 0-2,0 2-1,0 1 1,0 0-1,-4 0 1,-1 1-1,-2-1 1,-4 0 0,-5-1 0,1 1 1,-4-2-1,0 2 1,-3-2-1,1-1 1,-3 3-1,-1-3 1,-2 1-1,-1 0 1,-3-1 0,-1 0-1,-1-2 0,-1-1-1,0-2 0,1 0 0,0-3 0,-1 0 0,1-2 0,0 0 0,0-1 0,0-1 1,1-1-1,0-1 1,-1 1 0,1-3-1,-1 2 0,0-1 1,-2 0 1,-1 0 0,-3 1-1,-3-2 2,-2 1-1,-2-2 0,-4-2 0,-1-1 0,-4-4 0,-2-2-1,-1-3 1,-4-4 0,-1-1 0,-1-3 0,-2-3 0,1-3 1,-3-3-1,-2 0-1,0-2-1,-1 1-3,-5-1-2,1 1-3,-5 2-3,-4 1-1,-4 3 1,-6 1 0,-6 4 1,-6 3 2,-3 0 3,-7 5 3,-4 1 3,-5 2 1,-3 3-1,-6 3 1,-6 2 1,-3 2-1,-7 3 0,-5 1 1,-8 4-1,-6 3 3,-4 3 0,-7 2 0,-3 2 1,-2 1 0,-3 1-1,-2 1 0,-3 0-1,0 3-2,0-1-1,-1 4-1,-1-1 0,0 0 0,0-1-1,-5-4 0,2-1 0,-4-3 1,1-3 0,-4-2-1,2 0 1,0-2 0,1 1 1,2 2-1,1 0 1,0 2 0,4 0 1,-2 2-1,4 2 0,-1 0 0,1 2-1,3 1 0,3 3 0,1 2-1,6 0 1,4 1 0,3-2-1,5 2 1,5-3 0,5-1 1,6-2-1,4-1 0,4-3 0,2-2-1,3-1 0,3-1-2,1-2 1,2 0-1,1-3 1,0 1 0,2 1 1,1-1 1,1 4 2,0-1 1,1 3 1,-2 1-1,1 2 0,0 1-1,-2 2 0,3 1-1,0 2 0,0 1-1,1 2 0,-3 1 0,1 0 0,-1 3-1,-1 0-2,-1 1-3,1-1-2,1 4 0,2 2-2,3 2 1,0 1 1,2 2 1,2 3 3,0 0 2,3 2 2,0 1 1,3 3 1,2 0-1,0 2 0,5 5 0,3 0 0,3 5 0,2 5 0,2 2 0,3 5 0,3 3-1,2 2 1,5 2 0,1 0 0,5-1 1,4-1-1,5-2 0,4-2 1,4-4 0,6-2 1,6-3-2,4-4 2,6-3-1,5-3 0,4-2 0,7-4-1,5-1 1,6-4 0,5-2 1,7-3-1,5 0 1,7-4 0,5-1 0,6-2 0,5-3 1,5-4 1,7-1-1,4-3 1,8-1 1,4-2 1,6-1 1,8 0 1,4-2-1,6 2 1,5 1 0,6-1-1,3 5-1,5-1-2,4 4-1,4 1-3,2 3-9,2 1-32,7 0-4,0 2-16,136 5 61,-33-4 0</inkml:trace>
  <inkml:trace contextRef="#ctx0" brushRef="#br0" timeOffset="3018.1727">13240 12522 69,'-10'1'8,"-1"0"0,3 0-1,-2 0-1,1 0-1,-3 0 0,3 1-1,0-2 0,-3 3-1,1-1-1,-3 0 0,2 1 0,-1 0-1,-2 0-1,1 1 1,-2 0-1,3 1 1,0 0-1,0 2 0,1 1 1,1-1-1,0 1 1,-1 0 0,2 0 0,-2 2 0,0-2 1,0 3-1,-1-2 1,1 1 0,0 0-1,-2 2 1,3-1-1,-2 0-1,2 1 1,0 0-1,0 1 0,1-1-1,1 0 1,0 1 1,1 0 0,0 2-1,-1 2 1,3 0 0,-1 0-1,0 1 1,2 0 0,-1-1-1,2 0 0,1-2 0,2 0-1,-1-1 1,1 0 0,0 0 0,1-2-1,1 3 1,0-1 0,0 0 0,0 1-1,1 0 1,1-1 0,0 1 0,2-2 0,-1 1 0,0 2-1,1-3 1,1 0 0,0 1 0,2 0 0,0 0 0,0 1 0,2-1-1,-1 3 1,1-2 0,3 0-1,0 2 1,0-1 0,3 0-1,-1 0 2,3-2-1,0 0 0,1-1 1,2 1 0,0 1-1,2-1 0,4 1 0,0-1 0,3 1 0,1-1-1,1 0 0,1-1 0,0-1 1,3 0-1,-4 0 1,1-2 0,-1 1 0,0 0 0,1-2-1,-1 2 1,1-2-1,-2 2 1,2-3-2,1-1-1,1 1 1,1-2-1,0 0-1,2-2 0,-1-1-1,2-1 0,-1-2 1,0-2 1,-1-1 0,2-1 0,-4-4 1,1-4 1,-1 0 1,0-2 0,-2-3 0,-2-2 0,-1-2 1,-1-2 0,-3-1 2,0-3 1,-1 0 0,-4-2 3,-1-1 0,-1 0 1,-5-2 0,1 2 0,-5 1-1,-2 0 0,-3 1-1,-2-1-1,-3 3 0,-2-1 0,-2 1 0,-3 1 1,-3 0 0,-1 1 1,-4 1-1,-2 1 0,0 0 0,-3 0-2,1-1 0,-1 0-1,1 0-2,1-1 0,0 1 0,2-1 0,-2 2 0,1 1 0,1 3 2,-1 0-1,1 3 1,-2 0 0,0 1 1,0 1 0,-2 0 0,0 0-1,-2 1 1,-1 2-1,-1-2 0,1 4 0,-3-2-1,0 4 0,-1 0 0,0 2 0,0 0 0,0 3 0,3-1 0,-1 2-1,3 0 0,1 0-2,4 2-5,2-1-12,6-1-27,1 0-15,4 2-106,8-15 166,1 1 0,0-4 0</inkml:trace>
  <inkml:trace contextRef="#ctx0" brushRef="#br0" timeOffset="4616.2641">13310 11667 64,'-2'0'5,"-1"-3"0,-4 3 1,-1-3-1,0 3 0,-3-1-2,1 2 0,-2 2-1,-1 0 0,1-1-2,-2 4 1,1-2 0,-3 3 1,1 0-1,-3 2 1,1-1 0,-3 1 0,0 1 1,0 0 0,1-1-1,-2 1 2,2 0-1,0 2 1,2-2 1,1 1-1,-1 0 1,2 0 0,-1 0-1,2 1 0,0 0 0,0-1-1,3 1 0,-1-2 0,2 3-1,2-1 1,-2-1-1,4 1 0,-1 2 0,1-1 0,2 2 0,0 1 0,0 0 0,2 1-1,0 0 1,1-1-1,0 1 0,0 0 0,1 0-1,1-2 1,0-1-1,2 3 0,2 1 0,1 1 1,1 0-1,1 0 0,2 1 0,1 0 0,1-2 0,0-1 1,1 0-1,0-2 0,2 0 0,-1-1 0,2 0 0,-1-1 1,3 1-1,0-1 0,1 0 0,1-1-1,2-2 0,2 2 1,2-4-2,2 1 1,0-3 0,3 0 0,-2-3 0,2-1 0,1-1 0,-1-2 0,0 0 0,1 0-1,1-2 0,-1 1-1,2-1 1,0-1-1,1 1 1,0-2 0,2 0 0,1-2 2,3 0 0,-1-1 0,0-2 1,0-1-1,-1-1 1,-1 0-1,-2-3 1,-3 1 0,-1-1 1,-5-2 2,-1 3 0,-3-3 1,-3-1 1,-3-1 1,-2 0-1,-4-2 1,-2 0-1,-3-3-1,-3 1-1,-2-3-1,-3 0 0,-1-1-1,-3-1 1,-2-1-1,0 1 1,-4 1 0,0-1-1,-2 1 1,-3 1-1,-2 1 0,-2 2 0,-4 2-2,-2 1 1,-3 3-1,-3 5-1,-2 1-1,-3 5-2,-3 1-1,0 4-4,0 4-6,1 3-12,2 1-21,4 4-6,3 0-41,-1 3 95,9-3 0,5-5 0</inkml:trace>
  <inkml:trace contextRef="#ctx0" brushRef="#br0" timeOffset="5253.3005">13874 11632 114,'9'-2'19,"1"-2"0,0-4-2,0-2-1,3-1-3,-1-5-1,3-1-3,1-1-3,2-2-2,0 0-1,4-1 0,0 0-2,1-1 0,-1-1-2,3 2-9,-1-1-20,-1 1-22,-1 1-92,18-12 144,-5 4 0,-4 1 0</inkml:trace>
</inkml:ink>
</file>

<file path=ppt/ink/ink1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511" units="cm"/>
        </inkml:traceFormat>
        <inkml:channelProperties>
          <inkml:channelProperty channel="X" name="resolution" value="946.39398" units="1/cm"/>
          <inkml:channelProperty channel="Y" name="resolution" value="1675.8042" units="1/cm"/>
          <inkml:channelProperty channel="F" name="resolution" value="1.41944" units="1/cm"/>
        </inkml:channelProperties>
      </inkml:inkSource>
      <inkml:timestamp xml:id="ts0" timeString="2022-11-27T09:57:13.586"/>
    </inkml:context>
    <inkml:brush xml:id="br0">
      <inkml:brushProperty name="width" value="0.05292" units="cm"/>
      <inkml:brushProperty name="height" value="0.05292" units="cm"/>
      <inkml:brushProperty name="color" value="#00B050"/>
    </inkml:brush>
  </inkml:definitions>
  <inkml:trace contextRef="#ctx0" brushRef="#br0">19550 12192 99,'-1'-3'2,"1"1"1,-1-3 1,0 2 1,0 0 0,0 0 2,-1-2 2,1 4 0,0-1 1,-2-1 1,0-1-1,1 1 0,-1 1-1,0-2-2,1 3-2,-2-1-1,0-1-1,2 1-1,-1 0-1,-1 1-1,2-1 0,-3 4-1,1-2 1,-1 3-1,0-1 0,-3 3 0,-1 1 1,-1 0-1,1 5 0,-2-1 1,2 1-1,1 2 0,0 0 0,0-1 0,3 1-1,1-2 1,0-1 0,2-1 1,1-2-1,1-2 2,1 3-1,1-3 1,2 2 0,-1-2 0,1 0 1,1-2-1,3 1 1,-3-1-1,3 1 1,0-1-1,2 2 0,0-3 0,0 1 0,0 0-1,0 0 1,-2 0-1,1 0 0,0 0 0,-3 0 0,2 1 0,-2 0 0,2 2 0,-4-2 0,2 3 0,-2-2 0,1 2 0,-1-1 0,-1 3 1,-2-4-1,1 4 0,-1-4 1,-1 5-1,-1-2 1,-1 3-1,-1-3 1,-1 0 0,-2 1 0,1-2 0,-3 2 0,0-3 1,-2 3-1,-1-3 2,1-1 0,-1-2 1,-1 2 1,0-3 1,1-2 0,0 0 0,0-2 1,2 2 0,1-3-1,0 0-1,1-2-1,2 2-2,-2-2-3,3 0-6,0 0-12,2 2-22,2-3-19,0 1-104,10-2 164,1 0 0,-1 1 0</inkml:trace>
  <inkml:trace contextRef="#ctx0" brushRef="#br0" timeOffset="26505.516">19518 12160 84,'0'2'16,"0"-1"2,0 1 0,0-2-1,0 0-1,0 0-2,0 0 0,0 0-3,0 0-1,0 0-2,0 0-2,0 0-1,0 0-1,0 0-2,0 0-1,0 0-2,0 0 1,0 0-1,0 2 0,0-1 1,0 2 0,-1 1-1,1 2 2,-1 2 0,0 1 0,-1 4 0,0 0 0,0 1 0,-2 2 0,0 2 0,0-2 1,0 1-1,-2 3 0,1-3 0,0 1 0,-1 2 0,0 0 0,1-1 0,-1 0 0,0 3 0,0-4 0,0 2-1,0-2 1,1 1 0,1 0-1,-1-1 1,0-1-1,2 1 1,0-2-1,1 0 0,0-1 0,0-5 1,1 1-2,0-3 1,0-3-1,1 2-3,-1-2-3,1-4-13,0 1-26,0 1-10,0-7-74,0-13 130,0 1 0,0-2 0</inkml:trace>
  <inkml:trace contextRef="#ctx0" brushRef="#br0" timeOffset="27041.5467">19525 12240 125,'1'-3'13,"2"1"2,-1-3 1,4-2 1,1 2-1,2-2-3,3 1-1,2-1-3,0 1-2,2 3-1,1-3-2,0 2-1,1 0-1,-2-1 0,1 0-2,-4 2 1,1 1-4,-5-1-5,0 1-10,-1 1-18,-2 2-19,-3 4-86,-4 13 141,-1 2 0,-3 0 0</inkml:trace>
  <inkml:trace contextRef="#ctx0" brushRef="#br0" timeOffset="27369.5654">19440 12523 165,'2'0'12,"3"0"0,2-1 2,3 0 0,2-1-4,3-1-3,2 1-2,1-3-2,3 0 0,1 1-2,0-1-1,1-1 0,0 4-3,-2-3-5,-2 2-7,-2 1-9,-4 1-16,0 1-14,-3 1-48,-6 9 102,-1 0 0,-1-1 0</inkml:trace>
  <inkml:trace contextRef="#ctx0" brushRef="#br0" timeOffset="27643.5811">19464 12673 187,'2'1'14,"4"0"1,2 1 0,4-1 0,1-2-4,3-1-3,3-1-3,0-1-2,3-1-4,1 0-6,0-2-13,0 1-25,2 0-13,-1 1-84,17-12 142,-6 1 0,-2 1 0</inkml:trace>
  <inkml:trace contextRef="#ctx0" brushRef="#br0" timeOffset="28127.6088">20021 11918 118,'-2'0'6,"1"4"1,0 3 1,0 2 2,-1 6 0,2 1 1,0 8-1,0 1-1,1 5 0,1 5 0,-1 3-2,2 3 0,-1 1-2,-2 2-1,0 1-1,0-1 0,-2-2-1,-1-1-1,0-3-1,1-4 0,-1-2-2,1-4-5,0-2-14,2-4-26,0-1-7,1-5-54,4-8 108,0-3 0,0-5 0</inkml:trace>
  <inkml:trace contextRef="#ctx0" brushRef="#br0" timeOffset="28595.6356">20260 12537 172,'2'-2'12,"1"0"1,2-3 1,-1 1 0,3-2-4,-3-3-2,2 1-2,-2-1-1,0 1-1,-4-1 0,0 2-1,-2-1 0,0 3-2,-4-2 1,1 2-1,-1 0-1,0 3 0,-2 0-1,-1 2 1,1 0 0,2 4 0,-4 1-1,5 2 1,0 3 0,0 0 0,2 1 0,3 2 0,1-1 0,1 3 0,2-3-1,2 1-2,1-3-4,0 1-12,-1-3-23,4 0-15,0-2-84,6-4 141,0 0 0,-2-2 0</inkml:trace>
  <inkml:trace contextRef="#ctx0" brushRef="#br0" timeOffset="28979.6575">20526 12401 172,'-5'0'8,"1"-1"0,-4 2 0,2 1 1,-1 2-5,-1 3-1,0 0-2,0 2 0,0 4 0,2 1-1,1 1 0,0 2 1,4-2 0,0 2 0,2-1 1,1-2 0,2-1-1,3-1 0,0-2-1,4-3-7,-1-1-10,3-3-13,3-1-14,0-4-82,22-11 126,-3-2 0,-2 0 0</inkml:trace>
  <inkml:trace contextRef="#ctx0" brushRef="#br0" timeOffset="29292.6754">20716 12148 153,'0'-2'7,"0"-1"1,0 3 0,-1 0 1,0 6-4,-1 0-2,1 7-1,-1 5 0,1 3-1,0 5 0,1 2 0,1 2-1,1 0 0,0-3-3,1 1-4,2-3-11,-1-1-17,0-3-13,0-5-41,2 4 89,0-4 0,-1-5 0</inkml:trace>
  <inkml:trace contextRef="#ctx0" brushRef="#br0" timeOffset="29733.7006">20694 12402 194,'5'-2'7,"1"-1"-1,3-1 1,2 1 0,3 0-3,2 1-1,0 2-2,2 2-1,0 3 0,0 1-1,1 2-1,-3 3-1,-1 1 0,-3 0 0,-2 1 0,-3 1 2,-3-1-1,-3-2 2,-2 0 3,-3-1 2,1-4 2,-4 0 1,2-2 1,-1 0 1,2-2 1,-2-4-1,2-2 0,1-2-2,2-3-2,0-2-2,2-3-1,0 0-1,4-1-4,0-2-7,1-1-12,1 2-29,3 2-12,1-2-101,11-8 163,-3 3 0,-1 2 0</inkml:trace>
  <inkml:trace contextRef="#ctx0" brushRef="#br0" timeOffset="30089.721">21047 12366 118,'-2'5'1,"-2"3"2,0 3-1,2 0 1,-1 5 0,2-2 1,1 3-1,1-2 1,1 0 2,1-1 1,-1-5 3,3 1 1,-1-3 1,4-4 0,0-2 2,1-1 1,1-6-1,0-1-1,-1-3-2,-1-2-1,1-2 0,-4-1-2,-1 0-2,-2-2-1,-2 3-4,-3-1-3,-2 3-3,-1 0-4,-3 3-6,0 4-15,1 1-22,-3 5-10,3 1-69,-2 8 131,0-1 0,2 1 0</inkml:trace>
  <inkml:trace contextRef="#ctx0" brushRef="#br0" timeOffset="30669.7542">21184 12347 118,'5'1'8,"1"4"1,4-1 0,-2 2 0,2 4-2,-1 0-2,1 3-1,-2 0-2,0 1 0,0 1-1,-4-2-1,1 1 1,-3-1 0,-1-2 1,0-1 1,-1-3 1,-1 0 0,1-4 2,-1-1 0,-1 1 1,0-3 0,-3-3-1,-1-2 0,-2-3-2,2 0 1,-2-4-1,3 0-1,1-1-1,2 0 0,3-1 0,2 1-1,4-1 0,1 1 0,2 0-1,1 1 0,1 1 0,-1 1 0,2 0 0,-1 2 0,1 1 0,0 2-1,2 0 1,-1 3-1,-1 2 0,1 2 0,-1 4 0,-1 1 0,-2 5 0,0-1 0,-2 2-2,-1 2-2,-2-1-6,-1 1-14,-1 0-18,1-2-10,-1 0-51,1 1 104,-2-2 0,0-3 0</inkml:trace>
  <inkml:trace contextRef="#ctx0" brushRef="#br0" timeOffset="30904.7676">21576 12331 102,'0'3'7,"0"4"-1,1 2 0,0 1-2,0 2-8,0 1-14,2 0-15,-1 1-37,3 0 70,-1-2 0</inkml:trace>
  <inkml:trace contextRef="#ctx0" brushRef="#br0" timeOffset="31423.7973">21766 12247 109,'0'0'4,"0"0"1,-1 1 0,0 1 1,-3 2 1,-2 2 0,-3 3 1,2 0 0,-3 2 1,3 1 1,-1 2 0,2-1 0,3 1 2,2 1 0,1 0 1,3-2-1,1-1 0,3-2-2,2-1-1,1-2-6,1-4-26,4 0-34,0-3-1,1-3-85,5-19 143,-4 1 0,-2-2 0</inkml:trace>
  <inkml:trace contextRef="#ctx0" brushRef="#br0" timeOffset="32522.8602">20855 13133 115,'-1'-3'7,"0"1"2,0-2 2,0 1 0,-1-2-1,1 0-1,-2-2-1,1 1-2,-3-2-2,3 2-1,-4-1-1,1 3-1,-3 0 0,-1 3-1,-2 1 1,1 3 0,-3 1 0,1 5-1,1 0 1,-2 2 0,2 1 1,1 2 0,2 2 1,2 0 0,3 1 2,1-2 0,4 1 0,0 0 0,4-1 1,3-2-1,1-2-1,2-3 0,3-1 0,1-2-1,2-2-1,1-3 0,2-1 0,0-1-1,2-3 1,-1-1-2,2 0 1,-3-3-1,2-1-1,-4-2 1,1 1 0,-4 0 0,-2-1-1,-2 0 1,-4 0 0,-1 1 0,-3 0 0,-2 0 0,-2 3-1,-2-2 1,0 3-1,-1 1 0,-1-1-1,0 3 0,3 1 0,-2 1 0,1 1 1,0 0-1,1 2 0,0 1 1,3 3 1,1 4 0,0 1 0,0 1 1,3 2 1,-1 1 0,1-2 0,1 0 1,2-2 0,0-1 0,1-1-1,2-1 0,-1-2-2,1-3-5,1-2-8,-2-1-15,0-3-18,2-1-11,-2-4-63,7-13 120,-3-2 0,-3 2 0</inkml:trace>
  <inkml:trace contextRef="#ctx0" brushRef="#br0" timeOffset="32688.8697">21031 12947 156,'-2'-1'1,"0"1"-4,0-1-11,0 1-20,-1 0-9,3 0-20,10 2 63,-1 0 0</inkml:trace>
  <inkml:trace contextRef="#ctx0" brushRef="#br0" timeOffset="33046.8902">21268 12741 84,'0'5'14,"-1"-2"1,1 3 1,-1 2 3,1 1-2,0 3 0,0 4-1,1 2-2,0 2-1,1 4-1,1 0-2,1 2-1,1 1-2,0 2-1,2-1-2,1-1-2,-1-1-1,0 0-5,0-2-5,2-1-8,-1-2-21,-1-2-19,2-2-94,4-3 151,-2-2 0,2-9 0</inkml:trace>
  <inkml:trace contextRef="#ctx0" brushRef="#br0" timeOffset="33615.9227">21483 13075 58,'2'7'7,"1"0"2,1 3 1,3-1 0,0 4 0,3-4-1,-1 2 0,4-4 0,-2 0-1,0-3 1,3-4 0,-2 0 1,1-2-1,-1-5 0,-1 1 0,1-3-1,-1-2-1,-3 0 0,2-1-2,-3 0 0,-2-1 0,-1 4-2,-1 0 0,0 2-1,-2 3-1,0 1 0,-1 2-1,0 2-1,0 4 0,0 4 1,1 0 0,-1 4 0,-1 3-1,1 1 1,0 0 1,-1 0-1,0 2 1,0-2 1,-2 0-1,1-1 1,-2-2 1,1 0-1,-1-3 1,0-1-1,-3-2 0,1-1 0,0-2-2,0 0-3,-2-1-6,-1-4-10,0-1-22,1-1-15,-2-4-75,-9-8 131,1-2 0,2 1 0</inkml:trace>
  <inkml:trace contextRef="#ctx0" brushRef="#br0" timeOffset="33826.9348">21455 12971 181,'10'-3'6,"4"-2"0,2 0-2,3 0-10,2 0-27,2 0-15,1-1-62,16-11 110,-5 2 0,-5-4 0</inkml:trace>
  <inkml:trace contextRef="#ctx0" brushRef="#br0" timeOffset="36424.0833">25367 11757 53,'0'0'3,"0"0"1,0 0-1,0 0 1,-1 2-3,0 0 1,-1 5-2,-2 3 1,0 4-1,-1 3 1,-2 6-1,0 5 1,-3 3-1,1 6 0,-2 4 1,-2 7-1,0 3 0,-2 4 0,-2 3 1,0 4 2,-1-1 3,-1 1 1,-1-3 2,2-4 0,-2-3 0,0-6-2,3-6-11,1-5-25,3-5-10,4-4-14,5-14 53,4-4 0</inkml:trace>
  <inkml:trace contextRef="#ctx0" brushRef="#br0" timeOffset="37207.1281">26655 11889 119,'0'0'9,"0"0"2,0 0 0,0 0 0,0 0-3,2 2-3,1 0-2,2 2-1,2 5 0,2 3-1,0 0 0,2 5 0,-2-2-1,3 2 1,0 1-1,-1 0 1,2 0-1,-1 0 1,-1-3-1,0-1 1,-3-1-1,-1-3 1,0-1 0,-3-4 2,0 0 1,-2-4 1,0 2 1,0-3 1,0 0 1,0-3 1,2 0-1,-1-5 0,0-1-2,2-4-1,2-1-1,0-2-1,2 0 0,-1-2-2,3 2 0,-3-1-1,2 3-2,-3 1-5,-1 3-11,-2 1-25,-1 1-14,-2 4-87,2-1 144,0 0 0,0 3 0</inkml:trace>
  <inkml:trace contextRef="#ctx0" brushRef="#br0" timeOffset="37650.1534">27196 11940 120,'0'0'6,"0"0"0,0 0 2,0 0 0,-2 3-1,0-2-1,1 3 0,-1 0 1,0 3-1,2-2 1,1 4-1,0 0 0,0 2 0,1 0 0,0 0-1,-1 0 0,1 2-1,0-4-1,0 3 0,0-4-1,2 2 0,-1-3-1,3 0 0,-2-2-1,2 1-7,-1-3-12,1-1-22,3-1-12,0-2-64,6-9 117,0-1 0,-3 0 0</inkml:trace>
  <inkml:trace contextRef="#ctx0" brushRef="#br0" timeOffset="37912.1684">27124 11830 136,'0'0'2,"0"0"-6,0 0-8,2-1-14,0 1-14,-1 0-16,9-7 56,-1-1 0</inkml:trace>
  <inkml:trace contextRef="#ctx0" brushRef="#br0" timeOffset="38382.1953">27394 11473 76,'6'12'11,"-4"0"-1,2 8-3,-1-2-2,2 5-1,-1 5-1,-1 1-2,2 6 0,1-3 1,-1 4 0,0-1 1,2-2-1,0 0 1,2-3 0,1-2-1,-1-4-1,1 0-4,0-2-6,-2-5-9,2 0-10,-3-2-50,2-3 78,-1-3 0</inkml:trace>
  <inkml:trace contextRef="#ctx0" brushRef="#br0" timeOffset="38791.2187">27638 11419 92,'0'6'12,"0"0"2,2 3 2,-2 2 1,1 6-2,0 0-1,0 6-2,1 2-3,0 4-1,1 3-2,0 2-2,1 2-1,-1-1-1,3 0 0,0-1-1,-1-1-1,0-3-1,0-1-7,0-3-16,-1-3-27,2-2 0,-2-4-41,3-3 92,1-4 0</inkml:trace>
  <inkml:trace contextRef="#ctx0" brushRef="#br0" timeOffset="39371.2519">28002 11814 177,'0'-3'10,"2"1"1,-2 0 1,-2-1-1,1 0-2,-4 2-2,-2 1-2,-1 0-2,-2 3 0,-1 2-1,1 4 0,-2 0-1,1 4-1,0 2 0,1 0 0,1 3-1,3-1 1,2 0 0,1-2-1,3 0 0,3-2 0,2-2 0,1-3-1,3-2-1,1-2 0,2-4 0,-1 0 1,1-5 0,1-1 1,-2-1 0,0-4 1,-2 0 2,0-2 0,-3 0 1,0 0 1,-2 0 0,-3 3 0,1 1-1,0 2 0,-2 1-2,0 4 0,1-1-1,-1 3-1,0 3 0,1-1-1,1 5 2,1 1 0,2 2-3,0 0-9,0-3-15,2 0-26,4 0-2,1-2-49,20-6 104,0 0 0,-5-2 0</inkml:trace>
  <inkml:trace contextRef="#ctx0" brushRef="#br0" timeOffset="40003.288">28444 11776 189,'0'-2'8,"-2"-1"-1,1-3 1,-3-1 0,-3 3-2,-1-3-2,-2 2-2,-2 2-1,-2 0-1,-1 4 0,-1 1-1,0 3 0,0 2 0,2 3-1,1 2 0,2 0 0,3 3-2,1-1 0,5 1-1,2-1 1,4-3 0,3-1 0,0-2 1,3-1 1,3-4 2,-2-2 1,2-3 2,2-3 2,-2-2 0,0 1 0,0-2 1,-3-1 0,1-1 0,-3 3-2,0 0-1,-3 2-1,-1-1-2,0 4 0,1-1 0,-3 6-2,3 2 1,0 3 0,1 3 0,-1 4-1,0 2-1,0 3 1,-1 1-1,-1 2 0,-1 0 0,-1 0 1,-2-1 0,-2 0 1,0-2 2,-2-1 1,-2-2 1,1-2 0,-3-1 1,0-2 1,-1-2 0,-1-1 1,0-1-1,1-4-1,-3 0-1,3-2 0,-1-2-4,2-1-3,2-3-10,0-1-20,2-4-21,0 0-95,5-19 150,1 2 0,4-1 0</inkml:trace>
  <inkml:trace contextRef="#ctx0" brushRef="#br0" timeOffset="40589.3216">28761 11768 153,'3'0'10,"1"3"1,-1-3 0,5 2 1,-1-1-2,-1 0-2,3-1-1,-2 0-1,-2-3 0,-1-1 0,3 0-1,-5-1 0,3-3 0,-2 3-1,0-4 1,-1 3-2,-1-3 0,-1 4-1,-1-2 0,-1 2-1,-2 0 0,1 2-1,-2-1 0,-4 4 0,-1 3-1,-2-1 1,-4 4-1,2 0 0,-3 3 1,1 2-1,0 2 1,0-1 0,5 4 0,1-1-1,1 2 1,3 1 0,4-1 1,0 0 0,2 0 0,2 0 1,2-3 1,3-1 1,1-2 0,3-2 1,3-1-2,2-2-2,5-2-8,1-2-21,2-2-32,1-1-1,0-2-79,3-6 140,-3-1 0,-9 2 0</inkml:trace>
  <inkml:trace contextRef="#ctx0" brushRef="#br0" timeOffset="42084.4071">26738 12535 125,'2'-2'9,"0"2"0,0-1 1,-1 1 0,1 0-5,-2 0-3,0 0-1,0 0 0,1-2-1,1 2 1,2 0-1,3 0 1,1 0 0,2-1 0,5 0 0,2-2 0,6 1 0,4-2 0,6 1 1,4 0-1,5-3 0,4 2-1,4-2 2,1 0-1,4-1 0,2 0 0,2-2 0,1 1 0,3 0 0,1-1 0,2 0 0,1 1 1,0-1-1,0 2 0,-1 0 1,0 1-1,3-1 0,-2 2 0,1 0 0,0 0 1,-2 1-1,0-1 0,-2-1 1,-4 1-1,-2 1 1,-1 0 1,-3-1 0,1 0 0,-1-1 1,0 0 0,-2 1 0,1-3 0,-3 1 0,-3-1-1,-1-1 0,-5-3-1,-3 0-1,-2-2 1,-5-3-1,-4-2 1,-3 1 0,-3-5-1,-3 1 1,-3-3-1,-1 0 1,-2-2-1,-2-3 2,1-2-1,-4-1 2,1-3 0,-2-2 0,1 0 1,-2-3 0,-2-2 0,-1 2 0,0-3-1,-2 2-1,-2-1-1,0 2 0,-3 3-1,-2 1 0,0 4-1,-3 2-1,-1 2 1,-4 3-1,-2 2 0,-2 2 0,-2 2 0,-5 2 0,-1 3 0,-5 0 0,-2 2 0,-4 2 0,-3 1 0,-3 1 0,-3 2 0,-3 4 0,-2-1 0,-3 3-1,-2 2 1,-3 2-2,-2 1 1,-5 3 1,-2 1-1,-4-1 0,-4 3 1,-5-1 1,-2 1 0,-4 0 0,-1 0 0,-1-1 1,0 1-1,-1-1 0,2-1 1,1 1-1,0-2 1,1 0-1,0 0 0,2 0 1,0-1-1,0 1 1,1-2-1,3 2 1,1-1-1,1 1 0,4-2 1,4 1-1,1 1 0,5-2 0,4 3 0,2-1 0,5-1 0,6 2 0,2 0-1,5 1 1,4-1 0,4 2 0,3 0-1,1 1 1,4-1-1,1 4 0,2 1-1,5 0 0,1 2 1,4 4 0,0 1-1,6 2 1,1 3 1,2 2-1,3 2 2,1 1-1,3 4 0,1 0 1,2 3 0,3-1 0,1 2 0,3 1 1,3-3 0,4 1 0,4-3 0,3 1 1,6-5-1,6-1-2,9-3-9,6-6-46,9-3-5,8-4-113,72-10 173,-12-2 0,-12-6 0</inkml:trace>
  <inkml:trace contextRef="#ctx0" brushRef="#br0" timeOffset="44243.5306">18997 11910 97,'0'0'5,"0"0"1,0 0 0,-1-2 0,0 0-2,1 0-1,-1 1-1,1-1-1,2-1 0,0 2 0,3 0 1,-2-1 0,5 2 1,1 0 1,1 0 1,2 0 0,4 0 0,3 0 1,3-1-1,5-1 0,5 0-1,5-3-1,6 1 0,6-1 1,5-1-1,5 0 0,4 0 0,4-2 0,3 2 0,3-3 0,4 1-1,2 0-1,4 0 1,2-1-1,2 0-1,2 2 1,3-3 0,1 0 0,1 1-1,1 0 1,1-2 0,-2 0-1,3 0 1,1 0-1,-2-2 0,0 2 1,-2 1-1,-4-1 1,-2 0 1,-2-1 1,-4 1 0,0-1 0,-5 1 0,-2-1 0,-3 3 0,-4 1-1,-4 0 0,-5 2-1,-5 1 0,-6 0 0,-5 3 0,-6-1-1,-6 3 1,-3-3-1,-7 2 0,-2 1 0,-5 0-1,-3 0 1,-3 0 0,-4 1-1,2 2 1,-2-3-1,-1 5 0,-1-1 0,1 4 1,-2 1-1,2 5 0,0 0 1,1 4-1,0 2 0,0 4 2,1 2-1,-1 4 0,0 3 1,-1 4-1,-2 3 0,0 3 0,-2 5 1,0 0-1,-2 3-1,-1 2 1,-1 2 0,1 1 0,1 0-1,1 0 1,2 0-1,2-1 1,2 0-1,4-1 1,0-1 0,5 0-1,-1-1 0,1 1 0,0 0 1,-1-1 0,-3-1 0,-1-2 0,-4-3 0,-3-4 0,-2-2 1,-4-6-1,-2-4 1,-2-2-1,-2-4 1,-4-2-1,0-3 1,-5-1-1,-1-1 0,-3-1 0,-3-2 1,-3 1-1,-4-2 0,-5 0 1,-5 0-1,-3 0 0,-6 1 0,-6-1 0,-5 0 0,-7 4-1,-4 0-2,-7 3-1,-5 1 1,-7 4 0,-6-1 0,-5 5 0,-3 0 1,-5 2 0,-2-2 3,0 3 0,-2-3 0,3-2 0,1-2 0,3 0-1,3-5 1,2-1 0,4-4 0,3-3 0,4-2 1,3-2 0,5-5 0,4 0 0,4-6 0,4-1 0,5-3-1,3-3 0,5-1 0,4-3 0,3-3-1,5-3 1,2-2-1,5-2 0,3-1-1,2-2 1,2-2 0,3-3 1,1-2 1,2-1 0,0-2 1,3-1 0,0-1 0,1-3-1,0 1 1,0-2-1,0-2-1,1-2-1,1-2 0,-2-2 0,3-2 0,0-4 0,3 0 0,-1-1 0,2 1 0,3 1 0,0 2 1,2 2-1,4 3 0,0 3 0,4 2-1,3 3 1,4 0-1,2 3 0,6 1 0,2 1 0,5 2 0,4 0 0,7 2 0,7 1 0,8 2-1,7 0-1,11 3-9,9 3-29,10 1-14,12 0-89,113-32 144,-11 4 0,-9-2 0</inkml:trace>
  <inkml:trace contextRef="#ctx0" brushRef="#br0" timeOffset="57491.2883">20757 13626 84,'0'0'1,"0"0"0,0 0 1,0 0 0,0 0 0,-2 0 0,0 0 0,0 0 2,-4 0-1,2 0 0,0 3 1,0-3-1,-3 2 0,3 1 0,-3 1-1,3-1 1,-4 2 0,4-1-1,-5 4 1,2-1-1,-2 3 0,1-1 0,-4 1-1,2 0 1,-2 2-2,0 2 2,0-2 1,-1 1 0,1 1 2,3 1 0,-2 1 0,3 1 0,1 0 0,2 3 0,0-1-1,0 2-1,1 0-1,1 3-1,0 0-1,1 2 0,2 1 0,0 0 1,1 1-1,1-1 0,1 2 1,0-2 0,1-1 1,0-2 0,-2-2 0,1-1 0,-1 0 0,1-2 0,-2 1 0,1-4 0,0 1 0,0-2 1,-1-1-1,0-1 1,1-2-1,-1 0-1,1-3 0,-1 0 0,0-1-4,2-1-6,-2-2-12,0 1-23,0-1-8,1-1-42,1 2 94,1-2 0,0 1 0</inkml:trace>
  <inkml:trace contextRef="#ctx0" brushRef="#br0" timeOffset="58051.3203">20438 14454 54,'2'3'4,"2"2"1,0-1 0,2 3-2,-1-2 1,1 2-2,-1-2 0,4 2 0,-5-2-1,4 2 0,-3-4 1,1 3 1,-1-3 2,1 1 2,-2-3 1,-1 2 3,1-3 2,0 0 3,-2 0 2,2-3 0,1 1-1,-2-1 0,1-1-2,2-4-2,-2 1-3,3-5-4,3-2-7,1-5-36,4-4-19,3-6-112,32-48 168,-2-1 0,-2 3 0</inkml:trace>
  <inkml:trace contextRef="#ctx0" brushRef="#br0" timeOffset="61611.524">21073 14352 60,'0'0'1,"0"0"-1,1 0 1,0 3 0,1-1 0,-1 0-1,1 0 0,-3-1 1,0 1 0,0 0 0,0 0 0,1 1 0,0-3 0,-2 1 1,0 1-1,1 0 0,-1 1-1,1-3-3,1 0-6,0 0-6,0 0-32,2 4 47,1-1 0</inkml:trace>
  <inkml:trace contextRef="#ctx0" brushRef="#br0" timeOffset="62399.569">21087 14443 74,'-1'-2'4,"-1"0"-1,-1 0 0,0-1 1,0-2-1,3 1-1,0-2 0,1-2 0,1 2 0,3-3 1,-2 1 1,3-1-1,-1 1 1,2-1 0,-2 2-1,4 2 0,-4-1-1,5 2-1,-3 3 0,3 2-1,-2 4-1,2 2-2,-2 3 0,-1 3-1,-1 2 0,-3 3-1,-1 1 1,-2 1 0,-2 1 1,-2 2 2,-1-2 0,-2 1 2,-1-2 1,-1-2 0,3-3 0,-1-3 2,1-2 2,2-3 1,2-3 2,0-1 1,1 0 1,3-3 0,0 0 1,2-3 0,1 0-1,4-1-1,-2-1-1,5-2-2,0 0 0,2 0-1,3 1-2,-1 0 0,3 0-2,-1 2 0,1-1-2,-2 1-4,0 0-8,-2 2-17,-2 0-22,-3 2-4,0-1-39,-2-8 94,0 1 0</inkml:trace>
  <inkml:trace contextRef="#ctx0" brushRef="#br0" timeOffset="62884.5968">21458 14287 89,'-1'3'3,"-1"3"-1,0 5 2,0 0-1,1 0 0,-1 3 0,2 0-1,1-2 0,1 1 1,-1-4 2,2 1 1,0-4 3,2-1 1,-1-2 2,2 0 2,0-3 0,2 0-1,-2-3-1,4 0-2,-4 0-2,4-1-2,-4 2-2,2-1-1,0 1-1,0-1 0,-2 3-1,1 0-1,-2 3 1,3 2 0,-3 0 0,1 2-1,-3 3 1,1-1-1,-3 1 0,-2 0 0,-1 2-1,-2-2 0,-1 2-2,1-3-3,-3 1-3,-2-3-11,1 0-23,0-3-11,-2 0-58,-3-14 112,2 0 0,1 1 0</inkml:trace>
  <inkml:trace contextRef="#ctx0" brushRef="#br0" timeOffset="63100.6091">21433 14246 189,'5'-2'6,"2"-1"1,4 1-2,0-2-4,3 0-9,0-1-12,1 0-12,-1-1-10,3-1-64,6-14 106,-1 2 0,-3-2 0</inkml:trace>
  <inkml:trace contextRef="#ctx0" brushRef="#br0" timeOffset="63308.621">21673 13977 191,'0'0'5,"-2"2"0,1 1 0,1 4 1,-1 3-3,0 4 0,3 3-1,-2 5-1,3 2-2,0 0-4,-1 1-6,1-1-12,-1-1-13,0-1-15,-1-2-43,-2-5 94,1-1 0,-2-4 0</inkml:trace>
  <inkml:trace contextRef="#ctx0" brushRef="#br0" timeOffset="63904.6551">21622 14154 151,'4'-3'7,"2"2"0,1 0 1,1-2 0,1 0-2,2 0-2,-1 0 0,-1-2 0,1-2-1,-2 0 0,-2 0 0,2-4-1,0 1 1,-2-1-1,0-2-1,-1-1 0,-1 4 0,0-2 0,-1 3-1,-1 2 1,0-3-1,0 5 0,-1-2 0,0 2 1,1 1-1,1 3 0,-1-1 1,2 6 0,1 1 0,1 4 1,0 2-2,1 5 0,0 0 0,2 4 0,-2 0-1,1 2 0,-1 0-1,2-1 1,-1-3 0,-2 0 0,0-5 0,-1-1 1,0-4 0,-2-1 1,-1-3 0,-1-1 1,1-1 0,-3-7 1,2 1 1,0-4-1,0-4 2,3-5 1,0 0-2,4-1 1,1 1 0,2-2-1,2 5-1,-1 0 0,1 4-2,1 4-1,-1 5-1,2 4-2,-1 6-4,1 3-8,-2 3-16,1 4-22,-1 1-5,-1 1-44,6 8 102,-4-2 0,-1-8 0</inkml:trace>
  <inkml:trace contextRef="#ctx0" brushRef="#br0" timeOffset="65183.7283">22277 13946 144,'-2'-7'7,"1"-1"1,-1-1-1,2-1 1,0 2-4,1 1-2,1 1-1,1 3-1,1 2 0,2 5-1,0 5 1,3 3 0,-1 5-3,2 7 1,0 3-1,0 5 0,-1 6 1,1 1-1,-2 2 1,0 1 1,-2 0 1,1-1 0,0-3 1,-2-5 0,2-1 0,0-7 0,1-4 1,1-3 0,1-4 1,3-4 1,2-5 0,1-2 0,1-6 0,1-2-1,1-2 0,-3-5 0,0 0-2,-3-3 0,-2-2-3,-5-1-2,-3-2-2,-4 3-4,-5-2-1,-4 1 0,-5 2-1,-5 2 1,-3 3 2,-2 2 3,0 3 3,0 2 3,3 2 2,5-1 1,2 3 0,6-1 0,5-2 0,4-2 0,3-3-1,6-1-1,4-6 2,3-1 1,4-3 1,0-2 1,2-3 1,-2-2 1,-1-3 0,-1 0 0,-3-2 0,-3-1-1,-4 3-2,-3-3 0,-2 1 0,-3-1 0,-1 3 0,-2-2-1,-1 3 1,1 3 0,-3 2 0,0 4-2,2 6-1,0 2-2,0 3 0,2 4 0,1 5-1,0 3 0,1 6 0,1 4 0,1 6 1,2 3 1,-1 4 0,1 3 0,2 3 0,0 1 0,0-1 0,1 2 0,1-3-1,0-1 0,1-1-1,0-2 0,3-1-1,-2-3-1,0-5-2,3-1-1,-3-4 2,2-5-1,-1-5 2,-2-4 0,2-6 0,-3-4 3,0-4 1,-1-2 3,-2-2 0,1 1 1,-2 0 0,-2 5 0,0 0-1,-1 3-1,0 4 0,0 2 0,0 3-2,1 3-1,-1 2 0,2 2-1,0 4 0,2 2 0,-1-1 0,1 1 0,2 0 1,-1-3-1,3-1 2,-1-4 1,1-5-1,0-4 1,2-4 1,-2-2 0,0-4 0,0 0 2,-2-3-2,-3 1 1,-1 1 0,-3 1 0,-3 1-1,-2 4-1,-2 0-2,-1 2-2,-2 3-3,0 3-5,-2 2-8,1 3-14,3 1-18,-2 4-9,3-1-51,4 7 110,2-3 0,1-1 0</inkml:trace>
  <inkml:trace contextRef="#ctx0" brushRef="#br0" timeOffset="65568.7503">22947 13907 174,'-2'-2'5,"0"2"1,0-1-1,-1 2 1,0 3-3,1 2-2,2 3 0,2 3 0,0-1 0,2 2 0,0-1-1,2 0 1,1-1 1,1-2 1,1-3 1,0-2 1,1-2 2,1-4 1,-1-1 0,-1-4 1,1-1 0,-2-2-1,-1-1-1,0-3-1,-4-1-2,-1 1 0,-2-1-2,-2 0-3,-3 3-2,-1 2-4,-1 1-6,-1 3-9,1 2-13,-2 2-17,1 2-7,2 5-40,4 6 99,0 0 0,3 0 0</inkml:trace>
  <inkml:trace contextRef="#ctx0" brushRef="#br0" timeOffset="65895.769">23148 13793 199,'1'-2'5,"5"1"0,1 0 0,2-1-1,1 3-1,1 1-1,0 1-3,0 4 0,-2 1 0,1 1 0,-1 1-1,-1 2 1,-2-2 0,-2-1 1,-1-1 2,-1-1 2,-1-2 1,-1-3 0,1 1 2,-3-6 0,-1-1 0,1-4 0,0-4-2,2-4-1,0-4-3,3-3-7,1-3-24,4-2-27,0 0-2,2 0-58,3-12 117,-3 7 0,-2 7 0</inkml:trace>
  <inkml:trace contextRef="#ctx0" brushRef="#br0" timeOffset="67465.8588">21195 14990 52,'7'-2'4,"4"2"1,4-2 1,4-2-1,4-1 1,5-3-1,4-2-1,4-4 1,3-1 1,6-2 0,1-5 1,4 1 0,5-8 0,6 2-1,3-4 0,6-2-1,3-2-2,4 2-1,3-2-1,1 2 0,4 1-1,-1 1 1,2 1-1,-3 3 1,0 1-1,0 1 1,-4 2-1,-1 1 0,-1 0 0,-4 3 1,-2 0-1,-1 1 1,-3 2 2,-4 1 0,-2 1 2,-5-1 0,-5 1 1,-4 3-1,-6-2 1,-4 0-2,-5 1 1,-4-1-2,-5-1 0,-3 1 0,-5-4 0,-1-1 0,-5-4 0,-3-2-1,-1-2 0,-3-2 0,-3-4-2,-1 0 0,-4-5 0,1-1 0,-3 1 0,-1-4 0,-3 1 1,-1-2-1,-2 1 0,-1-1 1,-2-1 0,-1 2 1,-3 0-1,-1 2 0,-3 3 0,0 2 0,-4 3 0,-1 2-2,-2 6 0,-3 2-1,-2 4 0,-5 6 0,0 3 0,-5 4 1,0 3-1,-4 4 2,-2 2-1,0 6 1,-4 0-1,-1 3 1,-1 1 0,-3 3 0,-1-1-2,-1 1 0,-1 3-1,-1 0 1,0 1-1,-1 3-1,-3-1 2,-1 0-1,-2 3 2,-1-3 1,-3-2 0,2 2 0,-3-2 1,3-3 0,-3 2 0,2-1 0,0-3 0,2 2 2,1 0-1,2-1 1,1-1 0,5 1-1,3 1 0,4-1 0,4 2-1,4 1 0,2 0-2,5 1 1,0 3-2,4 1 1,4 2 0,3 3-1,2 3 2,3 4-1,4 1 1,2 4-1,4 0 2,1 2 0,2 3 0,2 0 0,4 0-1,2 0 0,2 1 0,4 1 0,5 0 0,3 0 0,2 0 0,6-3 1,4-1-1,6-4-2,5-1-4,6-7-11,9-3-17,5-8-16,9-5-54,70-18 104,-7-7 0,-7-5 0</inkml:trace>
  <inkml:trace contextRef="#ctx0" brushRef="#br0" timeOffset="71885.1116">25363 11055 110,'0'0'4,"0"0"0,0 0 0,0 0 0,0 0-2,0 0-2,0 0 0,0 0-2,-3 2 1,1 0 1,0 3-1,-3 4 0,-1 2 1,0 2 1,1 4-1,-2 3 1,2 3-1,1 5 1,-2 2 0,0 6 0,-1 2 0,-1 3-1,-2 7 1,-4 1 0,-1 7 1,-3 1 1,-2 6 0,-1 1 1,-2 1 0,0 0 2,1 1-1,-1-1 0,1-2-1,-2-1 0,1-1-2,-1-2 0,-2 1-1,-1-2 0,1-1-1,-2-1-5,2-5-27,1-2-14,1-6-48,-2 4 94,5-10 0,6-13 0</inkml:trace>
  <inkml:trace contextRef="#ctx0" brushRef="#br0" timeOffset="73805.2214">21972 14793 61,'0'0'3,"-2"2"1,1 0 0,-1 1 1,0 5-1,-2 0 0,4 2 0,-1 4 0,0 1 2,2 5 1,-1 2 2,1 2 0,-1 5 2,2 0-1,-1 3-1,-1 1-1,1 2-1,-1-2-2,1 4-2,0 0-2,1 2-1,1-1-1,0 4-1,1 0 0,-2-1 0,2 1 0,-1-2-1,-1 1 1,0-4 0,1-3 1,-3-4 1,0-5 0,-1-1 0,-1-5-1,0-6-4,0-1-4,1-2-9,0-6-12,0-1-13,1 0-12,-3-8 55,1 0 0</inkml:trace>
  <inkml:trace contextRef="#ctx0" brushRef="#br0" timeOffset="74207.2444">21849 15647 70,'-2'0'6,"0"0"3,1 0 1,3 1 1,3 1 0,1 0-2,5 0 0,1 2-3,0 0-1,3 0-3,-2 0 0,1 0-2,-1 1 1,0-1-3,0 0-3,-1 2-11,1-1-17,-2 1-9,-3-2-11,5 0 53,-3 1 0</inkml:trace>
  <inkml:trace contextRef="#ctx0" brushRef="#br0" timeOffset="74408.2559">22117 15596 101,'-2'2'5,"-1"3"1,-1 1-2,1 5-4,-4 1-15,1 5-21,-1 0-29,-11 21 65,1-4 0</inkml:trace>
  <inkml:trace contextRef="#ctx0" brushRef="#br0" timeOffset="77294.421">21796 14647 69,'1'3'1,"1"-1"0,2 3 0,-2-3 0,0 5-1,0 3-1,2 3 1,-3 2 0,0 6 0,-1 4 0,1 4-1,-1 7 1,1 3-2,0 4 0,1 1-2,0 3-1,1 2-2,2 0 0,0 0 0,3 0 0,1 0 1,0 0 1</inkml:trace>
  <inkml:trace contextRef="#ctx0" brushRef="#br0" timeOffset="77485.4319">21937 15669 76,'6'22'4,"0"-1"0,0-2-1,-1-2 0,0-2 0,-2-3 1,0-3-1,-2-1 1,0-2-3,0-2-5,-1 0-13,0-2-14,0 0-22,-6-5 53,1-2 0</inkml:trace>
  <inkml:trace contextRef="#ctx0" brushRef="#br0" timeOffset="77949.4584">21772 15770 50,'1'0'2,"2"5"0,-1-2 2,5 2 1,1 2 2,0 0 1,4-2 2,1 1 1,0-1 3,2-2 0,1 0 2,-1-3-1,0 0 0,1 0 0,-2-3-2,-1-1-2,1 0 0,-2-2-2,-1 2-2,-1-2-1,-2 1-1,1-2-1,-2 2-1,-1-2 0,0 1-1,2-3-3,-4 1-4,3-2-14,-1 2-22,2-2-15,-1 2-84,5-17 140,0 3 0,-3 0 0</inkml:trace>
  <inkml:trace contextRef="#ctx0" brushRef="#br0" timeOffset="78539.4922">22034 14623 71,'-1'3'0,"-3"0"0,-1 4 0,0-4 1,-1 3 0,-2-1 2,1 2 0,1-3 1,-2 2 0,2 2 2,-1 1 0,1 0 0,0 2 0,1 2 0,0 0-1,-1 3-1,2-1 1,-2 2-2,-1 0 1,1 4-1,0 2 1,0 2-1,1 5 0,-1 2 1,1 5-1,2 3-1,1 3-1,0 1 1,1 4-2,1 4 1,0 0-1,2 4 0,0 0 0,0 2 0,0-2 0,1 0 0,-1-1 0,-1-6-1,-1-2 1,0-5-1,-2-4-2,-1-6-7,0-3-10,0-2-11,-2-5-11,0-3-14,-2-3 56,4-4 0</inkml:trace>
  <inkml:trace contextRef="#ctx0" brushRef="#br0" timeOffset="79224.5314">21683 15724 67,'4'2'2,"2"1"0,3 0 1,-1 2-1,4 2 0,-2-2-1,3 2 0,0 0 0,-1 3 0,1-3 0,0 3 0,-1-3 0,2 1 1,-1-1 0,2 0-1,-3-2 1,-2-1 0,2-1-1,-4 0 0,-1 0 1,0-2 0,-2 2 0,-3-1 0,0-2 0,1 2-1,-3-2 1,2 0-1,0 0 0,0 0 0,2 0-1,1 0 0,0 0 0,0-2 0,1-1 0,-1 0 0,4-3 0,-2 3 0,3-3 0,-2 0 1,2 0 0,0 1 0,0 0-1,2 0 1,-2 0 0,2-3 2,1 2 1,-1-2 0,2 2 1,0-3 0,-1 0 1,-1-3-1,1 0 0,-1 0-2,-2-1-2,2-2-6,-2 1-10,0-4-19,1 1-10,0-1-16,10-9 60,-3 3 0</inkml:trace>
  <inkml:trace contextRef="#ctx0" brushRef="#br0" timeOffset="79659.5562">21708 15727 120,'2'2'6,"1"1"0,1 2 0,4 2 1,-3 0-3,2-2 0,0 1-3,5 2 1,-1-3-2,3-2 0,4 0-4,2-2-6,1-2-15,5-1-15,-2 0-37,19-7 77,-6-1 0</inkml:trace>
  <inkml:trace contextRef="#ctx0" brushRef="#br0" timeOffset="100013.7204">22193 15891 90,'-3'-3'5,"-1"1"0,-1-1 1,-4 1 2,-1 1-2,1 2 1,-6-1 0,2 1 0,-3 1 1,0 0 0,-2 0-1,0 1 0,-2 0-2,-1 0-2,1 2 0,-2 1 1,-3 1-2,-1 4-1,-2 3 0,0 0 0,-3 3 0,2 0-1,0 3 1,0-1-1,3 2 0,-1-1 0,1-1 0,1 0 0,1 1 1,0-1 2,2 1 1,-2 1 1,1-3 2,1 1 0,2-1 2,-2-2-1,2 1 0,1-1-2,0-1-1,2 0 0,1-1-3,2 2 0,-2-1-1,3 0-1,0 2 1,1 0-2,1 2 1,1-1 0,-1 3-2,3 1 1,-3 0 0,4 2 0,-2 0 0,3 0 0,1 3 0,3-3 0,3 0 2,3 0-1,2-2 0,4 0 0,2-1 0,1 0 0,2 0 0,3-4 0,-1 2 0,1 0 0,1-2 1,-1-2-1,2-1 0,1-2 1,1 0-1,2-2 0,0-2 0,3-1 1,1-2-1,3-1 0,-1-1 1,2-1-1,2-2 0,0 0-1,2 0 1,1 0 0,3-2 0,-1-2 0,3 1-1,1-1 1,-1 0 0,1-1-1,-2-2 1,-1-1-1,-2-1 1,0-3-1,-2 0 0,-1-2 1,-1-1 0,0-1 0,-1-1 1,1-1 1,-1 1 0,1-2 1,-1-1-1,-3 1 0,1-2 2,-3 1 0,-1-2-1,-4-2-1,1-1 1,-3-1 0,-1-1 0,-2-1 1,0 1-2,-2-2 2,-1 2-1,-3 0 1,-2 1-1,-2-2 1,-2 1-1,-3-1-1,-3-2 0,-2 1 0,-2-1-1,-2 0 1,-2 0-1,-2 1 0,0-1-1,-3 1 0,-1 1 0,-2 1 0,1 0 0,-3 3 0,1 0-1,-2 3 1,-1 0 0,1 4 0,-3 1 0,1 4 0,-2 0 0,-2 2 0,0 2 0,0 2 0,-2 1-1,1 1 0,1 2 0,0 1-1,0 2-1,0 2-3,2 0-4,1 2-10,1 1-17,2-2-23,4 3-4,3-1-58,11 7 122,4 0 0,3-2 0</inkml:trace>
  <inkml:trace contextRef="#ctx0" brushRef="#br0" timeOffset="100733.7616">23189 15856 58,'1'2'2,"1"2"0,0 1 1,1-2 2,1 2 1,0-1 1,1-2 1,2 1 2,-3-2 1,4 0 2,2-3 1,-1 0 1,1-1 0,3-1 1,-1-2 1,0-1-1,4-2 0,-2 1-2,1-4-1,0 1-2,1-2-1,0 1-1,1-3-2,0 1 0,-2-2-1,2 0 0,-1 0-1,2-2 1,-1-1-1,2-1-1,0 1 1,-1-2-1,2 0-1,-1-1 0,0 1 0,-1 3-1,-1 1 1,-2 1-1,-5 6 0,1-1 0,-3 4 0,-3 3-1,0 1 1,-1-2-1,-2 3-1,-1 1-1,1 1-2,-2 0-5,0 0-13,-2 0-35,2 3-14,-2-1-143,-1-11 213,0 0 0,0-2 0</inkml:trace>
  <inkml:trace contextRef="#ctx0" brushRef="#br0" timeOffset="103425.9156">27678 12920 57,'4'31'5,"0"1"0,0-1 1,0-2-1,-3 0 0,2-1 1,0-1 1,-2 0-1,0-2-1,-1-1 1,1-2 0,-1-1 0,1-2 1,0-4 0,-1 1 0,1-7-1,0 2 1,-1-4 0,0-1-1,1-1-1,-1 1-2,0-5 0,1 4 0,-1-4-2,1 1 0,-1 0-2,1 0-8,-2 0-9,0 1-17,-1 1-12,0 1-31,-7 12 78,3 0 0</inkml:trace>
  <inkml:trace contextRef="#ctx0" brushRef="#br0" timeOffset="104696.9883">27738 12454 52,'0'0'2,"0"0"1,0 0-1,0 0 1,0 0-2,0 0 0,0 0-1,0 0 1,0 0-1,0 0 0,0 0 0,-1-2-1,0 0 0,0 0 0,0 0-1,0 2 0,1 0 0,-2-2 0,0 1 1,0 1 0,-2-2 1,1-1 1,1 3 1,-3-2 1,2 0 1,1 2 1,-2-1 0,-2 0-1,4 1 0,-1 0 0,-1 1-1,2-1-1,-1 3-1,-1 2-1,2 1 0,0 2 0,-1 5-1,2 3 1,0 1-1,0 5 1,-1 3-1,1 3 1,0 5-1,0 0 2,0 3-1,1 0 0,-1 4 1,0-2-1,1 3 0,0-2 1,2-1 0,0-1 0,2-1 0,-1-3 1,1-1 1,1-3 0,0-2 1,0-1 0,-1-1 1,2-1-1,-2-2 2,0-1-1,-1-2-1,0-1 1,0-3-1,0-1-1,0 2 0,0-5 0,0 0-1,-1 2 1,1-4-1,-1 1 1,0-2 0,-1-2 1,0 4 0,0-5 0,0 3 0,-1-2-1,1-1 0,-1 0 0,0-1-2,0-1 0,1 0-3,0 1-5,-1-2-10,1 1-13,0-3-18,-2 3-38,-4-1 86,1 0 0</inkml:trace>
  <inkml:trace contextRef="#ctx0" brushRef="#br0" timeOffset="105432.0303">27523 13530 59,'0'0'1,"0"0"0,0 0 0,0 0 0,0 0-1,0 0 0,0 0 0,0 0 0,0 0 0,0 0-1,2 2 1,0-2 0,1 2 1,2 1-1,2 1 1,0 0-1,1 2 1,1-1 0,1 1 0,0 0 0,1 1 0,0 1 0,2-1 0,-1 0 0,1 0 0,0-2 0,1 3 0,-3-2 0,1 0 1,0-4 0,-4 1 0,2-1 2,-2 0 0,0-3 1,-1 1 1,2-3 2,-2 0 0,1-4 1,0-1 1,0-3-1,0-1-1,-1-5-1,1 0-1,-1-2-2,1-3-3,-1-2-5,0 0-11,1 0-13,0 1-18,-2 4-32,6-5 78,-1 7 0</inkml:trace>
  <inkml:trace contextRef="#ctx0" brushRef="#br0" timeOffset="115098.5832">28018 13601 93,'2'-1'4,"0"1"1,-1 0 1,1 0 1,0 0 1,-2 0 0,0 0 0,-2-3-1,0 2 0,1-1-1,-2-1-1,-1 0-1,0 0 0,1 1-1,-3-1 0,2 1 0,-2-2 1,1 2 0,-2-1 1,-2 0-1,0 1 0,-1-1 0,-2 0 0,3 1-2,-3 0 0,0-1 0,0 3-2,0 0 1,-1 0-1,1 0 1,-1 3-1,1-3 1,1 2 0,-3 1 1,2-1-1,-1 1 0,0-1 1,-1 1-1,2 1 0,-1 1-1,-2-3 1,3 4-1,-3 0 1,2-1-1,-3 2 0,2-2 1,-2 4-1,2-1 1,-2 0-1,0 1 1,-1 1-1,0 0 1,0-1-1,-2 3 1,2-2-1,-1 2 1,1-2-1,-1 2 0,3 0 1,-1-1-1,2 2 0,-1-1 0,2 1 1,0 1-1,0 0 0,-2 1 1,2 0-1,-1 1 0,1 1 1,0 0-1,-1 1 0,2 0 0,0-1 0,2 2 0,1-1 0,0-1-1,1 1 0,3 1 0,-1-1 0,2 2 0,-1 2 0,4 2 0,-1-3 0,1 2 2,1 0-1,1-1 1,1 1-1,-1-2 1,4 0-1,-1-1 0,1 0 1,0 1-1,1-2 0,3 1 1,-1-1-1,2 0 1,1 0-1,1-1 1,1-2-1,2 0 1,0 0 1,2-2-1,1-1 0,0 1 0,3-3 1,1-1-1,1-2 1,2 2-1,3-3 0,0 0 0,1 1 1,2-1 0,-2 0 1,1 1 0,-2-1 0,0-1 0,0 2 1,-1-1-1,-1-2 0,1 0 0,-2 0 0,1 0-1,-1-4 0,0 0 0,-1-1-1,0 0 1,2-2-1,1-1 0,2-1 0,1-1-1,2-1 1,3 0-1,0-3 0,2 1 0,0 0 1,0-2-1,-1-1 1,-1 0-1,-1 0 0,-1-2 1,2-1-1,-1 2 0,0-5 0,0 3 1,-1-3-1,1 1 1,-1-2-1,0-1 1,-1-1-1,-1-1 0,-2-1 1,-1 1-1,-3-3-1,0 0 1,-3-2 0,-2 0 1,-1-1 0,-1-2 1,-3 0-1,-2-1 1,-1 1 0,-2 0 0,-4 1 0,1-1-1,-4 2 0,-2 1 0,-2 1-1,-2 1 0,-2 0 0,0 0 0,-3 0-1,0 0 1,-4-1-1,1-1 1,-1-1-1,-2 1 0,2 1 0,-2-1 1,1 1-1,0 1 0,0 0 0,0 2-1,-3 3 1,1-1 0,-2 1 0,-1 2 1,2 0-1,-2-1 1,0 2 0,-1 1 1,-1 0-1,1 0 1,-2 3-1,-1-1 0,1 2 1,-3 2-1,-1 0 1,1 0 0,-2 2-1,1 1 1,0-1 0,-2 3-1,1 0 1,-1 1-2,-1 0-1,-2 3-4,-1 3-13,-5 4-33,-8 7-12,-10 5-106,-104 52 170,1-3 0,1-1 0</inkml:trace>
  <inkml:trace contextRef="#ctx0" brushRef="#br0" timeOffset="117872.7419">22199 17403 117,'0'0'3,"0"0"2,0 0 0,0 0 2,0 0 0,0 0 0,0 0 1,0 0 1,-2-2 1,0 1 0,0 0-1,0 0-1,1 0-1,1 1-2,0 0 0,0 0-1,0 0-1,-2 0-1,0 1-1,0-1 1,-1 3 0,1 0 0,1 1 1,1 4 0,-1 0 0,1 3 0,1 0 0,0 2 0,1 0 0,-1 3-1,2-1-1,0 3 0,0 2 0,1-2-1,0 3 0,-1-2-1,3 1-4,-1-1-6,-1 0-9,0-2-15,0-2-21,0-1-80,-2-5 136,-1-2 0,-1-3 0</inkml:trace>
  <inkml:trace contextRef="#ctx0" brushRef="#br0" timeOffset="118397.7719">22128 17399 148,'0'0'5,"1"0"1,1 1-1,3 2 1,1 0-3,2 2 0,1-1-1,1 3-2,2-1 1,1 3-1,2-1 1,0 1-1,3 1 1,-1-1 0,2 1 0,0 1 0,0-2 0,0 3 1,-2-3 1,1-1 3,0 0 3,-3-2 1,-1-1 1,0 0 1,-6-5 0,2 2 0,-4-2 0,-3-2-4,-1-5-1,0-1-2,-4-1-1,0-5 0,-1 1 0,-1-3-1,-2-2 0,-1 1-1,0-1-1,-2-1-1,0-1-2,1 2-6,1 0-13,-1 0-17,2-1-21,3 4-5,1 0-59,7 1 123,3 4 0,-1 4 0</inkml:trace>
  <inkml:trace contextRef="#ctx0" brushRef="#br0" timeOffset="119247.8206">22562 17278 107,'0'2'3,"1"1"1,0 2 0,0 3 0,1 0-2,2 3-1,-1 0 0,1-1 0,0 2 0,0 2 0,2-2 0,1 1 0,0-1 2,1 0 1,-1 0 2,3-2 1,-2-2 2,1-2 1,-1-1 0,0-5 0,0 0 0,-1-5-1,-1-2-1,-1-3-3,0-2 0,-3-2-1,-3-2 1,-2-5-1,-3-4-1,-3-2-2,-3-2-3,-2 1-2,1 9-4,0 4-1,4 6-2,1 6 0,3 3-1,-2 0 3,4 3 1,-1 1 3,3 0 3,-1 2 1,1-3 1,1 3 2,2-5 0,2-2 1,2-5 1,3-2 1,3-6 0,0-6 0,0-5 1,0-3-1,-2-1 0,-1 0 0,-3 1 1,-2 2 0,-1 2 0,-2 1 1,-1 3 0,-1 3-1,-2 3 0,1 4 0,-1 1-2,1 3-1,1 2-2,0 3-1,0-1-2,1 2 1,0 3-2,1 1 1,1 4 0,2 4 1,1 5 1,3 2 1,1 5-1,1 1 1,3 4 0,-2-2-2,-2-3 0,2 0 0,-3-5 0,-2-1 0,1-1 0,1 1-1,0-3 1,-1 2 0,2-3-4,0 2-7,-1 0-13,0-3-25,-2 1-5,3-3-47,3 5 102,1-5 0,-4-1 0</inkml:trace>
  <inkml:trace contextRef="#ctx0" brushRef="#br0" timeOffset="119439.8315">22813 17154 183,'2'0'5,"3"-3"-13,3-3-35,3-1 0,3-3-51,17-20 94,-3 2 0,-1-1 0</inkml:trace>
  <inkml:trace contextRef="#ctx0" brushRef="#br0" timeOffset="120211.8757">23350 16985 162,'-2'-3'17,"0"1"0,-2-1 0,-1 0 0,-2-1-7,-2 1-4,-1-1-4,0 2 0,-4-1-2,3 6 1,-3-3-1,1 5 0,0 1 1,0 1-1,2 4-1,0-2 1,1 4 0,3 3-1,2-1 1,1 0-1,2 1 0,4 1 1,2 0 0,1-2 0,1-1 0,3-5 0,1-1 0,2-3 1,-1-3-1,2-4 0,0-3 1,2-1 0,-3-4-1,0-2 1,1 0 0,-4-3-1,1 0 2,-4 2 0,-1-1-1,-2 1 1,-1 0 0,-1 4 0,-1-1 0,0 2-1,-1 2 0,1 1 0,-1-1-1,1 6-1,0-2 1,2 2-2,0 0-1,3 2-3,4 1-11,0 2-17,2 4-23,3-1-92,12 8 149,-2-3 0,-2-1 0</inkml:trace>
  <inkml:trace contextRef="#ctx0" brushRef="#br0" timeOffset="120803.9096">23714 16805 209,'5'-7'14,"3"-4"0,0-2 2,-2-1 1,-2-1-5,-2-3-3,-2 0-2,-4-1 0,-1 1-2,-1-2-1,-4 2-1,2-1-1,0 3 0,0 0-1,2 6-1,-1-1-3,2 4-1,3 3-1,-2 4-1,1 1 0,1 6 0,1 4 0,0 2 2,3 4 1,1 1 1,2 1 1,1 0 2,3-2 0,3-3-1,1-2 1,4-5 1,0-1-1,1-2 0,1-1-1,-2-3 1,1 0 0,-4 1 0,-3-1-1,-1 2 1,-4 0 0,0 3 1,0 2 0,-3 1 1,-3 0 0,0 2 0,-2 2 0,-4 0 0,0-1-1,0 3-1,-3-2-4,0 0-10,0-1-15,1-1-27,0-1-8,0-2-85,3-5 148,1-2 0,1-3 0</inkml:trace>
  <inkml:trace contextRef="#ctx0" brushRef="#br0" timeOffset="121332.9398">23971 16621 165,'0'0'11,"0"0"0,0 0 1,0 0 0,0 0-5,0 0-2,0 0-2,1 2-1,0-1 0,3 4 0,1 3 0,1 2-1,3 1 0,0 1 0,1 1-1,-2 1 1,2 0-1,-3-2 1,-2-2-1,0 0 1,-2-4 2,-1-1-1,0-2 1,0 0 0,-2-3 0,0 0 0,0-3 0,-1-3 0,0-1-1,-1-4 0,0-3 0,-1-3 2,-1 0-1,1-2 1,1-2-1,0 0 0,1 0 0,2 1 0,2 2-2,0 2-1,1 4 0,2 1-1,2 5 0,1 2-1,-1 6-1,6 0-5,-4 5-9,1 3-12,4 4-19,-2 1-12,3 2-64,11 5 124,-3-3 0,-2-3 0</inkml:trace>
  <inkml:trace contextRef="#ctx0" brushRef="#br0" timeOffset="122073.9822">24342 16523 242,'-1'-7'7,"-5"4"0,0 1 0,-4-1 1,3 3-1,-4 0-2,1 3-3,-1-1-1,1 5-1,0 0-1,0 3 0,3 2 0,-1 0-1,3 2 1,2 1-1,2-2 0,2-1 0,0-1 2,4-3-1,3-1 1,0-5 0,2-4 1,2-2 1,-2-6 0,1 0 1,-1-4 1,0-1 1,-3 1 0,-1 1 1,0 1-2,-2 3-1,-3 1 0,1 4-1,-1 1-1,0 1 0,2 2-2,0 0 0,4 0 0,2 2 1,1-1-1,1 1 1,3 0-1,-3 0-1,4-2-2,-4-3-1,1 1-1,0-2 1,-4 1 0,0-4 0,-1-1 1,-1-2 2,-2 1 1,-1-5 2,-4 2 0,-1-1 0,-3-1 1,-1-3-1,0 0 0,-2-1 0,1 0 0,-1-1 0,1 0-1,1 0 1,0 1 0,1 1 0,2 2 0,-1 2 0,2 3 1,0 0-1,1 5-1,0 0 0,1 3 0,0-1 0,0 3-1,0 3 0,1 4 1,1 1 0,1 6 0,3 3 1,-1 2 0,3 2 0,0 1 0,4 0 0,-3-2-2,2 1-5,0-2-10,-2-4-17,2-1-24,-3-3-4,1-3-57,0-12 118,1-3 0,-4-5 0</inkml:trace>
  <inkml:trace contextRef="#ctx0" brushRef="#br0" timeOffset="122475.0051">24576 16160 217,'0'0'5,"0"0"0,0 2 0,0 1 0,1 2-2,0 4 0,0 3-2,0 1-1,-1 3 0,1 1-1,-1-2 0,0 2 0,-1 0 0,0-3 0,0-4 1,-1 0 0,1-3 0,0-3 2,-1-1 1,4 2 2,-1-3 1,3-2 1,2 4 1,2-2 1,3 0 1,1 0-1,0 0-2,3 1-2,-2 2 0,2-1-2,-1 1-2,1 1-5,-3 0-10,0-1-26,1 2-24,0-1 0,0-2-69,1-4 133,0-2 0,-5-1 0</inkml:trace>
  <inkml:trace contextRef="#ctx0" brushRef="#br0" timeOffset="123045.0378">24924 16252 163,'0'0'3,"0"0"-1,0 0 2,0 0 0,0 0 0,0 0 0,0 0 0,2-1 1,0-1 0,2-3 2,2-2 0,-1-2 2,-1 1-1,2-4 1,-3 2-2,1-1 0,-1 1-1,-1 2-1,-1-1-2,-1 2-1,-1 2-1,0 0-1,-1 0 0,-2 3-1,1-1 0,-1 4-1,-1 1-1,-2 2 0,2 1 0,-2 3 1,1 1-1,1 1 1,1 0 1,1-1 0,0 3 0,3-2 2,-1-3-1,2 2 2,1-1 1,1-1-1,-1 0 1,3 1 1,-3-1-1,4 1 0,1-2 1,1 2 0,2-3-1,1 0 1,1 0-1,1-2 1,1 0 1,-1 0 0,2-3 1,-6 3-1,2-3 1,-3 0 0,1-3 0,-3 3-2,3-5 0,-5 3-4,6-3-18,-6 0-47,1-2-1,0-3-121,10-33 187,-4-1 0,1-2 0</inkml:trace>
  <inkml:trace contextRef="#ctx0" brushRef="#br0" timeOffset="129099.384">25268 15998 80,'0'0'7,"0"0"1,0 0 1,0 0 0,0 0 0,0 0-2,0 0-2,0 0-1,0 0-3,0 0-1,0 0 0,0 0-2,0 0 1,0 0 0,0 0-1,0 0 0,0 0 1,0 0-1,0 0 0,0 0 0,0 0 1,0 0 0,0 0-1,0 0 2,2-1-1,1 1 1,-1 0 0,0 0 0,2 0 0,-2 1 0,0-1 0,2 2 0,1-1 0,-3 0 0,1 2 0,1-1 0,-2 0 0,1 1 0,0 2-1,-1 0 1,0-1 0,1-1 0,0 1 0,1 0 0,1 0 0,1-1 0,0 1 0,-2-2 0,1 1 0,-1-1 0,-1-1 0,-1 1 1,3 1-1,-1-1 2,-2 0 1,0-1 1,1-1 2,-1 0 2,0 0 1,0 0 1,1-1 1,-1-2 0,1-1-1,1-3-1,1-3-3,-1-1 0,2-3-3,-1-2 0,3-4-1,0-3-1,2-1 1,-1-3 0,4-2 1,0-3 1,2-2 0,-1-1 0,4-3 1,0 2-1,2-4 0,1 1 0,-1-1 0,3 2-1,-2 0-2,-1 1 1,0 2-2,-1 2 1,-3 1-1,0 3 0,-5 2 1,1 4-1,-3 2 1,-1 5 0,-4 3 1,0 2-1,0 6-1,-2 0 0,-1 4-1,0-5-6,0 5-12,-1-1-21,1 0-19,0 2-91,5-7 150,0 1 0,0-2 0</inkml:trace>
  <inkml:trace contextRef="#ctx0" brushRef="#br0" timeOffset="130404.4587">28928 14594 134,'0'-2'7,"-1"-1"2,1-2 0,-1 2 1,1-1 0,-1-1 0,0 2-2,1-2-2,-1 3-1,0-2-2,0-1-1,1 3-1,-1-1-1,-2-2-1,2 5-1,-5 0 0,1 0 0,-2 2-1,-1 4 1,-2 2-1,2 1 2,-1 4-1,3-2 1,-1 4-1,3-2 2,2 0-1,2-1 1,1 0 1,2-5-1,3 3 1,2-1 0,-1-1 0,3-1 0,1 2-1,-1-2 0,0-1 0,1-1 1,0 1-1,-2-1 0,2-2 0,-4 1 0,2 3 0,0-2 0,-1 2 1,-2 1 0,2 2 0,-1-1 0,-3-1 2,-1 2 1,0-2 2,-2-1 0,-1 0 2,-1 1 1,-1-2-1,-2 1 1,2-3-1,-5 3-1,2-5-2,-2 3-1,2-3-1,-5 3-3,2-3-4,-2 2-7,1-2-16,-3 2-18,2-1-13,0 1-79,-6-1 137,4-3 0,0 0 0</inkml:trace>
  <inkml:trace contextRef="#ctx0" brushRef="#br0" timeOffset="131009.4933">29107 14597 116,'2'4'5,"0"2"2,1 2 0,0-3 0,1 4-1,2 0 0,0 3-2,-1-3-1,2 6-1,-1-3 0,1 2-1,-1-2-1,-1-2 1,0 2-1,-1-4 3,0-1 0,-2-4 1,0 2 1,-2-5-1,0 0 1,0 0 1,0-6 0,0 1-2,0-7-1,0 0 0,0-5 0,2 1 0,-2-2-1,2 0 1,1 1 0,1-1 0,1 4 1,2 0 1,0 3 1,3 0-1,-2 2 1,2 1-1,0 0-1,0 3 0,0 1-2,1 2 0,1-1-1,-1 6-1,2-1 0,1 2 0,0 1-1,0 3-3,0-1-4,-1 3-6,0 0-13,-4 1-23,0-1-7,-4-1-56,4 3 113,-2 0 0,-2-5 0</inkml:trace>
  <inkml:trace contextRef="#ctx0" brushRef="#br0" timeOffset="131540.5237">29610 14478 211,'-1'-2'5,"-1"2"1,-2-3 0,1 3 0,-3-3 0,3 1-2,-3 0-1,0 2-2,-1 0-1,1 2 0,-3 3-2,1 1 1,0 3-1,3 0 0,-2 5 1,3-3-1,2 3 1,1-2 0,2 1 0,1-5 1,4 2-1,1-2 1,1-2 1,2-2-1,3 0 1,-3-1 0,2-6 1,-2 2 0,-1-2 0,0-2 0,-1-1 1,-2-1-1,0-3 1,1-1-1,-5 1 0,1 3-1,-1-2 0,-1 1 0,-1 1-1,0 2-2,0-1 0,-1 4 0,1 0-1,0 2 1,1 2-1,0 0 1,3 1 1,0 2 0,2 3 1,3-1 0,1 1 0,0-2-2,2-1-7,-1 0-15,3-5-27,-1-2-2,1-3-50,17-15 103,-4 2 0,-1-2 0</inkml:trace>
  <inkml:trace contextRef="#ctx0" brushRef="#br0" timeOffset="131876.5429">29823 14137 66,'3'0'10,"0"2"1,0 3 1,3 2 2,1 4 0,-3 0-1,5 5-1,-3 2-3,1 0-1,0 3-1,1 1-2,-2 0 0,1 0-2,-3 0-1,0-1-1,0-1-2,-2-2-6,0-1-9,0-2-18,-1-1-13,1-4-40,-1-1 87,0-3 0</inkml:trace>
  <inkml:trace contextRef="#ctx0" brushRef="#br0" timeOffset="132426.5743">30070 14130 128,'0'0'4,"0"0"0,0 0-1,-2 3 2,-1-2-4,-1 5 0,-1 3-1,-2 2 1,0 0-1,-3 4 1,-1-1 0,0 3-1,-4-1 1,2 1 0,-2-1 1,3 0-1,-1-2 0,3-2 0,2-4 1,3 2-2,-1-3 1,3-4 1,1-1 0,1 1 2,0-2 2,1 1 1,-1-1 0,3 1 1,0 1 0,1-3-1,2 0 0,1 0-3,-2 0 0,5 2-1,-1 0-1,5 1 1,-1 2-1,4 0 0,-1 2 0,1 1 0,0 0-1,0 2 1,-2 0-2,-1 0 1,-3 2-1,-1-2-1,0-1-7,-4 1-20,1-1-25,0-3 0,-3 1-49,-1-7 102,-1 0 0,-2-4 0</inkml:trace>
  <inkml:trace contextRef="#ctx0" brushRef="#br0" timeOffset="133018.6082">30243 14371 111,'9'-3'15,"0"1"-1,-2-2-1,2 1 1,-1-4-1,-3 0-1,1-1-2,-3 0-2,0-1-1,-4 2-1,0 1-1,-4-2-1,1 2-1,-2 0-1,-1 2-1,-1-2-1,4 4 0,-5 2-2,3-3 0,-3 6 0,3-3-1,-1 5 1,1-1 0,-2 4 0,4 1 1,0 2 0,2 0 0,1 1 0,2 0 0,1 2 1,0-1 0,2 0-1,-1-2 1,3 1 0,0 0 0,-1-1 0,0-4 1,3 2 1,0-1 0,1-3 1,0-1 0,3 0 0,-2-1 1,0-3-1,3 0 0,-2-3 0,3 1 0,-3 0-2,-1-1 1,3-1-1,-3-1 0,-2 2-1,2-1-6,-1-1-18,-1 0-31,0 2 0,3-4-57,-6-13 112,-1-1 0,-5-3 0</inkml:trace>
  <inkml:trace contextRef="#ctx0" brushRef="#br0" timeOffset="146025.3521">23692 16297 89,'0'0'1,"0"0"-2,0 0 1,0 0 0,0 0-1,0 0-1,-2 0 1,0 0 0,-2 0 1,-1 0 0,-2 1 0,-1 1-2,-2 0-4,0 1 0,-3 0-1,3 1 0,-3 1 1,0 0 2,-1 0 2,-1 0 5,-1 2 2,-3-1 3,2 1 0,-2 2-1,-1-2 0,2 0-3,-2 0-2,0 1-2,1 0 0,-3 0 0,0 2-1,-1 0 0,-2 2 0,-4-1 0,0 5 1,-3-2 0,-1 2-2,-2 2 1,-1 1 0,1 0 0,1 1 1,1 2-1,1 0 1,1-1 0,-1 1 2,3-2-1,-2 1 2,0 1 0,-1-1 2,0-1 1,-1 0 0,-1 0-1,-1 1 1,0-1-2,0 1 0,-2-2-1,1 2-2,-2 1 0,3-1-1,-1 2 1,2 0-1,1 0 0,1 2 1,1-1 0,5-3-2,2-1 0,4-3 0,2 0 0,2-3 0,1 2 0,-1 2 0,1-1 0,-3 2 1,3 1 0,-1 2 1,0-1-1,1 1 0,1 0 1,-2 0-1,4 1 0,0-2 0,1 1 0,3-1 1,0-1 0,2-1 0,2 0 0,1-1-1,3 1 1,2-1 0,2-1-1,2-1 0,2 2 0,1-2 0,5 1 0,-1 1 0,4-1 1,0 1 0,2-2 1,1 1 0,2 0 1,1-3 1,2 1 1,3-3-1,0-2 1,3-3-1,2-2 1,3-1-2,0-4 0,2-4-1,4-1 0,0-1 0,3-5 0,1 1-1,2-4 0,2 0 0,1-2 0,3 0 1,1-3 0,1 1-1,2-1 1,-1 0 0,2-1 0,0 1-1,-1-3 2,1 3-1,0-3-1,1 1 1,2-1 0,-1 0 0,-2 2 2,13-6 0,11-6-1,10-7 0,6-2 0,12-9-1,-7 4 0,-5 1 0,-9 4-2,-7 3 0,-4 2 0,-5 1 0,-1 2 0,-1-2 0,1-2-1,-2-2 1,2-2 0,1-3 0,0-2 0,0-3 1,-1-1-1,-3-1 1,-2 1 1,-4-1 0,-5 2-1,-8 1 1,-5 0 1,-7 2 0,-6 1-1,-6 0 1,-6 2-1,-10-1-1,-8 1 0,-8 1 0,-7 2 0,-11 2-2,-6 4 0,-8 2 0,-9 5-1,-7 2-2,-8 7 0,-10 4-1,-10 8-1,-10 5-2,-10 7-5,-14 9-8,-10 9-18,-13 11-14,-11 11-46,-153 84 99,19-4 0,20 1 0</inkml:trace>
  <inkml:trace contextRef="#ctx0" brushRef="#br0" timeOffset="166720.5358">29793 13868 94,'-3'-2'2,"-1"-1"0,-4-2-1,4 1 1,-4 1-1,1-1 0,-1 1 0,1 0-1,0 1 0,-1 2 1,0-2-1,1 2 0,-2 0 0,-3 0 0,2 2 0,-6-1 0,2 0 1,-3 2-1,-2-1 1,-1 3 2,-3-2 2,-1 1 1,-1 0 1,-2 0 1,-4 1 0,0 0 0,-1 2-1,-1-1 0,-3 1-3,2 1 0,-1 0-1,2 1-1,1 1 1,1 0-1,-1-1 1,2 3 0,1-2 0,-1 2 0,1-1 0,-1 2-2,1 1 1,0 1-1,0 3 0,1 0-1,-3 2 0,2 0 0,0 4 0,-1-2 0,1 2 1,1 0-1,3 2 0,-1 1 1,3 2 0,2 2 1,1 4 0,0 1 1,1 2 0,1 1 0,0 1 0,1 0-1,0 1 1,2 3-2,0-3 0,4 3-1,1-1 0,6 0 0,1-1 1,4 0-1,4 0 0,2-1 0,3-3 1,2 0-1,3-2 1,2-2-1,1-1 1,4-1 0,0-2 0,5-1 1,4 0-1,4 1 1,5 0 0,5-1 0,6 2-1,3-4 1,6 2-1,2-5 0,0 0 0,4-2 0,-1-5 0,2 0 1,3-5 0,-1-1 1,2-4 1,0-2 1,1-3 0,0-2 2,1-3-1,-1-2 2,0-4-2,1-2 1,0-3-1,0-3-1,0-3-2,-1-2 0,0-5 0,-1-3-2,0-4 0,-1-1-1,-1-5 0,-1-1 0,1-2 0,-4-2 0,-2 0 0,-4-1 0,-4 0 0,-6 0 1,-4-3 0,-5 1 0,-6-1 0,-4-1 0,-5-1 1,-4-1-1,-6 1 0,-4-3 1,-3 1 0,-8-1 0,-4 3 1,-6-2-1,-4 3 2,-5-1 0,-5 2 0,-5 3 0,-2 0-1,-4 3-1,-4 1 0,-3 4-1,-5 0-2,-4 3 0,-3 6 0,-5 0 0,-6 7 1,-3 1-1,-2 6-1,-5 3 1,0 5-2,-2 5 0,-1 4-3,-1 5-4,2 5-7,1 3-15,0 4-21,0 8-14,2 2-108,-50 35 175,13-5 0,11-3 0</inkml:trace>
  <inkml:trace contextRef="#ctx0" brushRef="#br0" timeOffset="183940.5208">30871 13997 116,'6'-8'22,"3"-6"-1,4-3 2,4-5 0,6-5-7,5-4-6,6-6-4,6-4-3,6-5-3,5-7-2,3-1-8,4-4-9,3-1-13,2 0-21,0 2-71,29-17 124,-11 11 0,-13 13 0</inkml:trace>
  <inkml:trace contextRef="#ctx0" brushRef="#br0" timeOffset="206844.8308">30943 13229 88,'8'-10'15,"2"-4"2,2-7 2,5-4 1,3-4-3,2-4-2,3-6-5,4-1-1,2-4-4,2 0-2,2 2-1,0 1-2,0 5 0,-2 3-3,-4 7-9,-3 7-11,-5 3-17,-1 8-11,-5 8-40,2 17 91,-6 1 0</inkml:trace>
  <inkml:trace contextRef="#ctx0" brushRef="#br0" timeOffset="211396.0911">24105 17174 59,'1'12'5,"1"3"1,-1-1 4,1 2 0,0 0 2,0 1-1,0 1 1,1-1 0,0 1-2,0 3-2,1-1-1,-1-1 0,1 1 1,0 0-1,1 0 1,1-3-1,-1 3 0,0-1-1,0 0 0,0-2-1,2 2 0,-2 0 0,0-1-2,0-1 1,0-2-1,0 1 0,-2-1-1,2-1 1,-1-2-1,-1 2 0,-1-3-1,0 1 0,0-5-1,-1 2 0,0-3-2,0 1-3,0-4-6,-1 3-6,0-6-6,1 5-8,-1-3-11,0-1-11,0 2-20,5-1 73,0-2 0</inkml:trace>
  <inkml:trace contextRef="#ctx0" brushRef="#br0" timeOffset="218545.5001">21963 4509 69,'15'-10'4,"-2"0"0,2 3-2,-2 5 0,2 3-2,-3 3 0,0 3 1,-1 4-1,-3 3 1,-2 1 1,-1 5-2,-4 0 1,-3 3 0,-5-1 0,-2 1 1,0-2 1,-4 1-1,-1-2-1,0-2 2,1-3 0,3-2-1,0-3 1,3-3-1,3-1-2,2-3 1,2-4 0,5-5-2,1-1 2,5-2-2,1-1 0,1 2 2,2 1-1,0 2 2,0 5-1,0 3 1,0 4 0,-2 4 1,1 5-1,-4 0 0,-1 4 1,-1 1-1,-2 1 0,-3-1 1,-2 1 0,-4-2 0,-2 1 2,-2-2 0,-3-1 1,-1-3 1,-5-1 1,0-2-1,-3 0 0,1-4 0,-2-2-1,0-3-2,1-1-6,-2-4-15,1-1-23,1-2-9,0-3-45,-12-17 94,4 1 0,3 0 0</inkml:trace>
  <inkml:trace contextRef="#ctx0" brushRef="#br0" timeOffset="218916.5213">21866 4592 104,'3'12'12,"0"7"1,-1 3 1,2 6 1,-1 2-1,-1 4-3,1 2-1,-1 0 0,-1-2-3,1-1-1,1-1-1,-2-5-2,1-3 0,0-2-7,-1-3-23,3-3-24,-2-5-1,-1-1-41,4-8 93,0-5 0</inkml:trace>
  <inkml:trace contextRef="#ctx0" brushRef="#br0" timeOffset="219564.5584">22369 4834 134,'2'-3'12,"0"-2"0,0 0 1,0-4 0,-1 4-2,-2-5-4,0 3 0,-2-1-3,-1 4-2,-2 1-1,-2 3 0,-1 2 0,0 3-2,-2 5 1,0 2 0,2 3 0,-2 0 0,5 1 1,-1 1-1,2 2 0,2-3 2,2 0-1,2-3 1,2 1 2,0-6-1,3 0 0,0 0 1,4-6 0,-1 0-1,4-2 2,-1-4-1,-1-4-2,2 0 2,-2-3 0,-1-3-1,2 2 1,-4-3-1,0 1-1,-2 3 2,-1 0-1,-2 1-1,-1 3 0,0 0-1,-2 4-1,1 1 1,0 2-2,-1 2-1,0 5 1,2 1 1,-1 2-1,1 1 0,0 1-5,0 0-13,1-2-17,1-2-23,4 0-103,15-7 162,0-1 0,1 2 0</inkml:trace>
  <inkml:trace contextRef="#ctx0" brushRef="#br0" timeOffset="220148.5918">22638 4763 133,'-1'5'9,"1"2"1,1 5-1,0-1 2,1 5-3,2-2-3,1 1 0,1-1 0,3 0-1,1-3 3,1-1-1,3-3 0,-1-3 0,3-3 1,-1-1-2,0-3 1,-2-2-1,0-2-2,-1-1 0,-2-2-1,0 1-1,-5 0 0,2 0-2,-2 3 0,-2-1-1,0 2 0,2 3 0,-3 2 0,0 3-1,-1 6 1,1 4 1,-2 3 0,1 5 1,0 2-1,-1 5 0,2 4 1,-2 2 0,2 2 0,0 0 1,1 3 0,0-1-1,0 0 3,-2-3 1,0 2-1,-2-3 2,-2-2 0,-1-2 0,-2-3 0,-1-3 1,-2-5-2,3-4 0,-3-5-1,2 0 0,-3-7-1,1-4 0,-2-1-4,1-7-2,0-1-7,1-5-8,0-2-15,3-2-19,2-2-8,3-2-49,17-19 110,0 3 0,2 3 0</inkml:trace>
  <inkml:trace contextRef="#ctx0" brushRef="#br0" timeOffset="220635.6196">23072 4916 105,'-3'-3'7,"1"-2"2,-2-2 1,3 2 2,0-2-1,0 2 0,0-2-1,1 2-1,0-2 0,0 4-1,-1-2-2,1 3-2,-1-1-1,0 1-2,-1 0 0,-1 2-2,-2 2 1,1 5-1,-1 3 0,-1 4 2,-1 1 1,2 5-1,1-1 3,1 3 0,1-1 0,2 0 2,2-3-1,1-1-1,0-5 0,3 1-3,1-6-15,0 1-31,1-4-10,4-1-80,12-13 135,2 0 0,-4-1 0</inkml:trace>
  <inkml:trace contextRef="#ctx0" brushRef="#br0" timeOffset="222068.7016">23153 4328 115,'-1'6'-1,"1"2"-6,-1 4-17,2 2-15,0 6-5,5 24 44,-1-1 0</inkml:trace>
  <inkml:trace contextRef="#ctx0" brushRef="#br0" timeOffset="222626.7335">23415 4792 114,'0'0'8,"-3"-2"2,1 0 0,-4 1 0,0-2-4,-4 1 0,1 2-3,-3 2-1,2 1-1,0 2-1,1 0-1,1 2 0,0 1 0,2 1-1,3-1 1,2 4 1,1-5-1,6 1 2,2 1-1,2-1 0,2 0 2,4 0-1,-1-1 0,1-1 0,0 1 0,0 0 0,-2 0 0,1 0 2,-5 0-1,0 2 2,-4 0 0,-2-2 1,-5 4 1,-2-3-1,-4 2 1,-1-2-1,-3 0-1,-1 0-1,1-3-1,0-3-8,1 1-15,1-2-30,1 0-2,-1-3-37,3-14 90,-1 1 0</inkml:trace>
  <inkml:trace contextRef="#ctx0" brushRef="#br0" timeOffset="244997.013">2311 13712 100,'1'6'10,"-1"2"1,2 3 1,-1 0 0,1 3-1,-1 0-3,1-1 0,2 1-3,-1-3-1,1 0 0,0 1-2,-2-4 0,0 1 0,-1-4 0,0 0 1,1-1 0,0 0 1,0-3-1,0 1 1,0 1-1,-3-6 0,0 0-1,-1-1-2,0-5-2,-1 1-1,0-2-1,0-2 0,1 1 1,-1-2 0,1 4 0,-1 0 1,2 1 1,0 0 1,0 1 0,2 2 1,-4-3-1,2 4 1,0-4-1,0 2 0,1-1 0,-1-1 0,0-2 1,0 0 0,0-4 0,-1 2 1,1-2-1,1 0 1,0-1-1,-1 0 1,2-2-1,-2 3-1,2-3 1,0 2-2,0-2 1,1 3 1,0-1-1,-1 0 1,1 1-1,2 0 0,-1 2 0,0 3 1,0 1-2,-1 0 0,-1 4 0,1 1 0,0 1 0,3 4 2,1 3-1,3 5-2,2 3 1,4 6 1,-1 5 0,3 2 0,1 3 0,0 1-1,0 0 1,0 0-4,-1 0-10,-4-3-17,0 0-17,-3-2-57,-8 11 105,-3-5 0,-3-5 0</inkml:trace>
  <inkml:trace contextRef="#ctx0" brushRef="#br0" timeOffset="245854.062">2396 13725 108,'-1'-3'4,"1"-1"1,0 1-3,2-4 2,5 0-2,1-2 0,6 1 0,2-3-2,2 3 1,1-2-1,0 1 2,-1-1 1,-1 0-1,-1 1 0,-5 1 1,1 3-1,-5 1 1,0 1 1,-2 0-1,2 2-1,-3 1 1,2 2-1,-4 0 0,5 5 0,-1-2 0,1 5-1,1 0 0,1-1 0,2-1 1,-3-1 0,0-2 1,1 0-1,1-3 1,-2 0-1,-1-4 1,4-2-1,-3-2 1,-1-3-1,0-3 0,1-2 0,-3-1 2,-1 1 0,-1-1 2,0 2-1,-2 4 0,-1-3-1,1 4-1,-1 4-1,0 1-1,0 1-2,1 4-1,0 0 0,2 3-1,2 2 2,3 3 0,1-2 0,4 2 1,1-3-1,1-3 1,3-1 1,1-6-1,-1-1 2,0-4 0,-2-2-1,-1-4 3,-4-3-1,-3-2 1,-1 2 0,-3-3 0,-4 3-1,-1 0 0,-1 5 0,-3 2-3,0 1-1,-1 4-1,1 5 0,-2 0-1,1 5 0,-1 4 0,5 2 0,0 5 1,4 1 1,3 3 1,4 0 0,-1 3 0,4-1 1,1 0 1,0-2-1,1-1 1,-1-1 0,-2 0 0,-2-1 0,-3-3 1,-2 1-1,-2 2-2,-3-5-3,-3 2-7,-3 1-9,-4-1-9,-2-2-24,-1-2-5,-3 0-25,-2-8 82,2-2 0</inkml:trace>
  <inkml:trace contextRef="#ctx0" brushRef="#br0" timeOffset="246408.0937">3239 13333 155,'0'-2'5,"1"-3"-1,-1 1 1,2-1-1,1 0-1,1 0-1,1 2 0,0-1-2,4 4 1,0-2 0,0 2 0,2 3-1,0 1 1,0 3-1,-1 0 0,0 3 0,-4 2-1,0 2 1,-1 2-1,-3 0 2,-3 1-2,0-2 1,-2 2 0,1-5 1,0 2 0,0-5 2,1-1 0,0 0 2,0-2 2,1-5 0,1 1 0,0-5 2,2-1 0,1-1-1,3-3-2,1 1-1,1-3-2,3 3 1,1-1-1,1 1-3,1 0-3,2 3-7,-2 1-18,0 1-29,0 2-1,1 0-49,4 1 107,-2 0 0,-3 1 0</inkml:trace>
  <inkml:trace contextRef="#ctx0" brushRef="#br0" timeOffset="246812.1168">3569 13305 82,'4'7'2,"-1"-1"0,3 5 1,-1-1 1,3 1 2,-3-3 0,4 4 2,-1-5 3,2 0 1,2-4 1,2 1 0,2-4 2,-2-4 2,2-1 0,-3-2 0,2-1-2,-3-4-1,-3 0-1,-2-2-1,-4 1-2,-4-3-3,-4 1-2,-4 1-2,-1 1-2,-2 0-1,-4 2-3,2 4-2,-2 3-4,3 3-5,0 4-6,3 2-12,3 5-18,-1 3-11,4 2-53,8 14 114,2-5 0,-2-2 0</inkml:trace>
  <inkml:trace contextRef="#ctx0" brushRef="#br0" timeOffset="247067.1314">3866 13075 262,'0'0'4,"0"0"-1,0 1-1,0 5 1,1-1-3,1 5-2,1 1 1,1 3 0,2 2 0,0 1-4,0 2-5,3 1-9,-2 1-12,1-2-25,-1 2-2,3-1-32,7 7 90,-1-3 0</inkml:trace>
  <inkml:trace contextRef="#ctx0" brushRef="#br0" timeOffset="247494.1558">4257 13044 182,'-4'-1'8,"-1"-3"-1,-3 1 0,2 0 0,-1 0-4,1 2-1,-1 0-3,2 1 0,-5 2-1,4 4-1,-2 2 1,1 3-1,-2 1 0,3 1 0,2 1 0,0 0 1,2 0 0,1-3 1,2-2 2,1-3 2,3-2 2,1-2 2,4-2 2,-2-4 0,3 0 1,-3-1-1,1-1-2,-2 4 0,0-1-2,1 1-2,-2 2-1,4 5-1,-3 0-3,4 7-2,-3 0-10,1 5-19,-1 2-26,0 5-97,-4 34 156,-2-4 0,-4-1 0</inkml:trace>
  <inkml:trace contextRef="#ctx0" brushRef="#br0" timeOffset="248048.1875">3103 14170 132,'24'-11'11,"10"-6"2,10-3 1,7-2 1,8-3-2,4 0-4,5-3-2,0 3-2,-3 3-1,-2 0-1,-3 2-4,-3 3-11,-5 5-22,-5 1-18,-5 3-75,4-2 127,-10 3 0,-10-2 0</inkml:trace>
  <inkml:trace contextRef="#ctx0" brushRef="#br0" timeOffset="250524.3291">6704 12687 238,'-2'-2'4,"0"1"0,1 1 0,0 1 0,0 2-4,2 5 0,1 1-1,2 5 1,1 1 1,1 3 1,0 2-1,3 0 0,-3 2 0,2-2 1,-2-2-2,0-2 1,-1-1-2,-1-5 0,-1-3 0,-2-2-1,0-2-1,-1-3 1,0 0-2,-1-5-1,1-2 0,-2-1-1,-1-6-1,-1-4 0,0 0-1,-1 1 0,0-1 1,0-1 1,0 5 0,2-1 2,0 6 0,-1-1 2,1 4 0,1 0 1,0 2 1,1-2 0,0 4 1,1-1 0,-1 0 0,1-1 1,-1-1-1,0 1 1,0-2 0,0-2-1,1 3 1,-1-5-1,1 1 0,0-1 0,0-1-1,1-1 1,0 2-1,-1-2 1,1 3-1,-1-1 1,-1 3 0,1 0 0,-1 2-1,0-2 1,1 5-1,-1-1-1,0 0 0,0 2 1,0-2 0,2 3 0,1 0 1,3 4-1,0 0 1,5 4 1,-1 0 0,4 4-1,2 0 0,-1 2 0,4 2 0,0 0-1,-1-2 1,0 1-1,0-1 1,-2-1 0,-1-4 0,-4 1 1,1-5 0,-5-1 0,1-4 1,0-4-1,1-1 1,-3-5-1,1-5 0,-2-1-1,-1-4 1,1-3-1,-2 0 0,-1-1 0,-1 2 0,0 0 0,-1 3 0,0 2 0,1 5-1,-1 3-1,-1 4 1,1 1-1,1 1 0,1 5 0,1 3-1,1 2 1,1 3 1,1 5 1,2 1-1,-1 3 1,3 1 0,-1 1 0,-1 0-1,1 2 0,0 0-3,0 0-15,-1 1-22,2-1-13,-1 0-62,8 9 115,-2-7 0,-2-4 0</inkml:trace>
  <inkml:trace contextRef="#ctx0" brushRef="#br0" timeOffset="251169.366">7226 12623 202,'-7'-8'6,"5"8"0,-2 0-1,0-2 1,-4 4 0,2-2-4,-2 5-1,1 0-1,-2 4-1,3-1 0,0 4 0,3 0 0,2 2-1,1 0 1,1-2 0,1 1 0,1-4 1,3-1-1,1-1 0,1-4 1,-1 0 1,3-3-1,-3-2 1,2-2 0,-2-3 0,0-3 0,-3 0 0,1-3 0,-4 2-1,1-2 0,-1 2 0,-1-2 0,0 5-1,-1 0-1,1 1 1,0 2-1,0 3 0,2-1 0,0 3 0,2 1 1,1 1 0,3 1 0,-1 3 1,4 2 0,-2 1 0,4 1 0,-4-3 1,1 0 0,-3-2 0,3-1 1,-4-1 1,1-2 0,-2-1 0,1-3 0,-3 0 0,1-4-1,-2-2 1,1-2-2,-2-2 1,1-2-1,0 0 0,1 2-1,0 0-1,0 3 1,2 1-1,-2 2 0,3 2 0,2 3 0,1 0 0,2 5-2,2 0-3,-1 2-7,2 2-12,-1-1-24,1 0-4,-1 2-37,7 7 90,-4-2 0</inkml:trace>
  <inkml:trace contextRef="#ctx0" brushRef="#br0" timeOffset="251716.3973">6909 13082 172,'1'-10'9,"-1"-2"0,1-2 0,1-7 1,-1-2-4,1-3-1,0-4-1,-1-3-2,0-2-1,0-2 0,-1-3-1,0 1 0,-1 0 1,-1 0 0,-1 4 0,0 1 0,-1 5-1,-1 5-1,2 4-1,1 5 0,0 6 0,1 4 0,3 5 0,1 5 0,4 4 0,3 7 2,2 5 0,3 4 0,2 4 1,3 3-2,1 0-1,-1 0-9,1 2-11,-2-2-20,-3 1-8,-1-3-40,-7 10 90,-5-4 0</inkml:trace>
  <inkml:trace contextRef="#ctx0" brushRef="#br0" timeOffset="252632.4497">6964 12881 141,'10'-6'3,"2"-5"0,6-2 0,1-3 1,5-1-2,3-3-1,2-2 0,2 0 0,0-1-1,-2 1 0,-1 0 1,-3 3-1,-1-1 1,-6 3 1,-2 3 0,-5 4-1,-4 2 1,-1 5 0,-1 4 0,-3 4 0,0 3-1,0 5 0,-1 3 0,1 6 0,1 1 1,0 2-1,0 5 1,0 0-1,0 0 0,1 0 0,0-2 0,-2-2-2,1-1-1,-2-6 0,0-2-1,-1-6-1,0-2 0,-2-5 0,0-1 0,-3-3 0,-2-5 1,2-2-1,-2-5 0,1-7 0,0-1 1,0-8 0,1-2 1,2-2 2,1-2 2,1-1 2,2 3 2,2 0 0,2 5 1,3 3 0,1 5-1,1 4-1,3 4-1,2 5-1,2 4-1,1 5-1,3 6 0,0 3-1,-2 5-1,2 3 1,-3 2-1,-3-2 1,-3 2 0,-1-3 0,-5-3 2,-1-4-1,-2-5 0,-1-1 0,-1-4 0,-3-7 0,0-1-1,-1-4-1,-1-3 0,0-4-1,1 0 1,1 1 0,2 0 0,1 3 1,4 2-1,1 4 1,4 2 0,2 5 0,2 0 1,2 5 0,1 0 0,1 0 0,2-1 0,-2 0 2,0-4 0,-2-1 0,0-3 1,-4-4 0,-2 0 0,-3-4 0,-2-5-1,-4 1 0,-2-6-2,-2 0 1,-3-4-1,1 1 0,-3-1 0,1 4-1,2 0-1,0 7 0,2 3 0,1 5-2,2 9-6,2 6-10,3 4-14,1 5-18,3 8-60,16 22 111,-2-2 0,-2-7 0</inkml:trace>
  <inkml:trace contextRef="#ctx0" brushRef="#br0" timeOffset="253300.4879">8036 12339 170,'10'-2'5,"2"2"0,3 0 0,1 0 1,1 2-3,1 1-2,-3 3 0,0 2-1,-5 4 0,1 0-1,-4 4 0,-2 0 1,-2 1-1,-2 3 1,-1-1-1,0-2 2,-2-1-1,1-1 1,0-3-1,0-2 1,1-2 1,3-3-1,1-1 1,1 0 0,4-7-1,2-2 1,2-3-1,2-3 0,1-3 0,2-4-1,-1-2 1,0 0 0,-2-1 1,-1 2 1,-3 1 1,-3 3-1,0 4-1,-4 4 0,-2 2 0,-1 4 0,-2 4-1,1 4-2,0 3 0,-1 3 0,1 3 1,1-2 0,2 1 2,-2-3 2,4-2 0,4-1 2,0-6 1,2-3 0,3-3 1,-2-4 0,0-6 0,2-4-2,-2-1-1,-1-3 0,-4-2-2,-2 1-2,-4-1-2,-3 0-4,-5 6-5,-1 1-6,-5 4-13,0 5-14,-3 5-16,1 5-80,-8 16 139,3-1 0,5 1 0</inkml:trace>
  <inkml:trace contextRef="#ctx0" brushRef="#br0" timeOffset="253854.5196">8543 12165 180,'12'-19'4,"-6"20"0,-2 1 0,5 0 0,-2-1 1,2 2-3,-2-1 0,1 3-1,1 1 0,-2 2-1,-2 5 0,0 1 0,-3 1-1,-2 2 0,-2 4 0,-1-1 0,-2 0 0,0-3 0,1 0 0,0-5 0,1 0 1,0-5 0,6-2 0,1-3 1,2-2-1,4-4 1,4-2-2,0-1 1,4-5-1,1 0 0,1-3 0,-1-1 1,-1-2 0,-2-1 0,-3 0 3,-4 4 0,-1 0-1,-4 5 1,-3 2-1,0 5 1,0 3-2,0 7 1,0 2-2,1 4 1,2 4 1,1-4 3,2 3 1,2-4 3,2-3 1,3-3 1,1-4 0,2-7 1,-1-4 0,1-3-1,-3-3-2,0-2-2,-4-2-2,-5-1-4,-3 0-9,-5 2-16,-4 3-27,-6 4-14,-9 7-115,-54 33 180,3 3 0,-3 4 0</inkml:trace>
  <inkml:trace contextRef="#ctx0" brushRef="#br0" timeOffset="254203.5396">7271 13230 168,'26'-14'14,"13"-8"2,12-4 0,16-9 0,13-7-5,13-6-2,12-7-2,8-1-1,3-3-1,5 2-2,-1 1-1,-1 3-4,-4 7-8,-4 6-20,-7 7-28,-11 7 0,-11 7-57,-9 22 115,-18 5 0,-21 5 0</inkml:trace>
  <inkml:trace contextRef="#ctx0" brushRef="#br0" timeOffset="255977.6411">3397 13969 88,'114'-51'11,"-1"1"-1,-2 0-2,-3 2-1,-3 3-5,-5-1-12,-6 6-19,-6 2-13,-9 6-3,8 7 45,-18 8 0</inkml:trace>
  <inkml:trace contextRef="#ctx0" brushRef="#br0" timeOffset="256721.6836">2993 14239 74,'67'-30'6,"5"-4"1,8-4 0,3-6-1,3-2 2,2-1-1,1-2-1,-3 2 0,-3-1-1,-3 5-2,-4 3-2,-8 5-7,-5 3-8,-8 6-15,-7 6-13,-7 6-3,1 14 45,-8 4 0</inkml:trace>
  <inkml:trace contextRef="#ctx0" brushRef="#br0" timeOffset="257304.717">3734 13905 118,'0'0'3,"0"3"-1,0-2 0,0 4-1,0 0-2,1 2-1,0 4 0,2 2 1,0 4-1,1 6 1,3 5 0,0 6 0,1 7 1,2 5-1,1 0 0,0 5 0,2 0 1,-1-2 0,-1 0 1,3-4-1,-3-2 1,0-5 0,-1-3 0,-3-2 0,0-3 1,-1-3-1,-2-1 0,-2-4 2,0-2 0,0-4 1,-2-3-1,1-3-2,-1-2-5,0-2-4,0-4-7,-1-1-6,-1-3-7,-2-2-31,-14-7 59,-1 1 0</inkml:trace>
  <inkml:trace contextRef="#ctx0" brushRef="#br0" timeOffset="257629.7356">3707 14630 123,'4'4'0,"3"1"0,2 1 0,2-1 1,4 2 0,1-2 1,3 2-1,1 0 1,4 1 0,0-2-1,2-1 1,-1-2 0,0-3 3,-3-2 3,-1-1 5,-3-4 1,-5 0 1,-3-1 1,-2-1 1,-4 0-1,-4 1-2,-1 1-5,-2-2-9,-2 3-10,0-1-23,1 6-25,1 2-105,7 28 163,-1 1 0,2 0 0</inkml:trace>
  <inkml:trace contextRef="#ctx0" brushRef="#br0" timeOffset="258496.7851">7643 12977 120,'0'0'7,"0"0"0,0 0 0,0 0 2,0 0-4,2 3-2,1 4-1,1 4 0,4 5 0,2 6 1,2 2-1,0 5-1,4 4 0,-1 2 0,3 2 0,0 3-1,0-2 1,2 2 0,-1 0-1,-1 2 1,1-1 0,-1 0-1,-2-2 1,0-3 0,-1-2-1,-4-4 1,0-4 0,-2-5 1,-3-4 0,-2-6 1,0-2-2,0-4-1,-3 0-3,0-3-4,0 0-9,-3-3-14,-1 0-18,1 1-37,-6 5 85,0 0 0</inkml:trace>
  <inkml:trace contextRef="#ctx0" brushRef="#br0" timeOffset="258819.8036">7780 13750 112,'1'0'7,"1"0"1,4 0 0,0 0 1,4 0-2,0 0 0,6 0-2,-2 2-2,4 1-1,0 1 0,1-1-1,2 0-1,-1 0-2,-1-1-8,0 0-10,-1 0-16,0 0-10,0-2-11,4 0 57,-2-3 0</inkml:trace>
  <inkml:trace contextRef="#ctx0" brushRef="#br0" timeOffset="259036.816">8081 13600 207,'-4'4'6,"1"1"-1,-1 5 0,3 4-12,-2 6-32,2 4-12,0 5-75,-8 26 126,2-8 0,-3-4 0</inkml:trace>
  <inkml:trace contextRef="#ctx0" brushRef="#br0" timeOffset="268038.3309">4008 14773 54,'-5'0'3,"0"-2"1,-5 1 0,1-1 2,-3 2 0,0-2 1,0 1-1,-3 0 1,2 1-1,-2 0-1,1 1 0,0 0 0,0-1-1,2 2 0,-1 0 1,2-2 1,1 1-1,-2 1 1,2 0 1,0-1 0,-3-1-1,1 3 0,-3 0-2,-1-1-1,-3 3-1,1 1 0,0-1-1,-1 2-1,3 0 0,-1 1 1,4-1-1,-1 1 0,2 0 0,0 0 1,2 0-1,-2-1 0,1 2 0,0-2 1,0 1-1,-2 1 1,2 0 0,-2-1 0,2 0 1,-2-1-1,0 1 0,1-2 0,0 3 0,-1 0-1,1-2 0,-2 3 0,1 1-1,0 0 1,1 0 0,-2 1-1,2-1 0,1 2 1,-3-1 0,2 0-1,1-1 1,0 3 0,1-3 0,-1 0 0,1 1 0,2 0-1,-3 0 1,3 0 0,0-2 1,0 1-1,0-1 0,0 1 0,2 0-1,-1-1 1,0 2 0,2 1 0,-1 3 0,1 1-1,1 3 0,-1 1 0,2 4 0,-1 0 1,2 1-2,1 0 1,1 2 0,0-4 1,1 0-1,0-1 1,3-2-1,-2-1 1,1-3-1,1 1 1,-1 0 0,1-3-1,1 0 1,-1-1-1,2-1 0,-1 1 0,1-3 0,0 3 0,2-4-1,0 2 1,0-1-1,2-1 0,0 0 1,0 1-1,3-3 0,0 1 1,0 0 0,2 0 0,1-2 0,0 0 0,1-3 1,0 1 0,0 0-1,1-2 1,-1 0 0,0 0 1,1 0-1,-1-3 0,2 0 1,-1 0-1,1 0 1,0 0-1,-1 0 1,2-3 0,-1 0 0,0 0-2,3 0 1,0-2-1,-1 3 1,4-3-1,0 1 0,-1 1 1,2-2-1,-2 1 1,0-2 0,-1 3 1,1-2-1,-1 1 1,-1 0-1,3-1 1,-1 0-2,1-1 1,1 1-1,-1 1 0,2-1 0,0-2-1,-1 3 1,0 1 0,0-1 1,-1 1-1,-2 1 1,2 0 0,1 1 0,-1-2 1,3 0 1,-1 2-1,2-1 0,-3-1 1,3 0 0,-2 1 0,1-2 0,-4 0-1,1 0 1,-1-2 0,-3 0-1,2 1 1,1-3-1,-1 1 0,-2-1 0,2-1 0,0-1 0,0-1 0,-1 0 1,0-3 1,0 1 0,1-3 0,-2-1-1,2-1 1,-1-1 0,3-2 0,-1-3-1,1 2 0,2-4 1,-2-2-1,2-1 0,-2-1 1,-3-2-1,0 1 0,-1-1-1,-4 2 1,1 0 0,-3 3-1,-1 1 0,-1 1 0,-3 1 0,-2 1 0,-3 1 0,-4 1-1,-1-1 1,-2 1-1,-2-1 0,-2 0 0,-2 1-1,-2-1-1,0 0-2,-2-2 0,0-1 0,-2 0-2,-1-1 1,-1-1 0,1 1 0,-2 1 1,0 3 2,-1-1 1,-2 4 1,-1 2 0,-2 1 0,0 0 1,-1 3-1,0-1 1,-2 1 0,0 2 0,2 0 0,-2 3 0,1 1 1,0 1 0,-1 2 0,-1 0 0,-1 4 0,1 0 0,-1 0-1,2 0-1,0 0 1,0 3-1,1-1 1,0 1-1,2 0 0,0 0 1,-1 1 0,-1 0 0,0 0 1,-1 3 0,0-1 0,2 0 0,-1 0 0,1 1-1,1-1 1,3 0 0,0 2 0,1-2 0,2 0 0,0 1-1,1-3 1,-2 3 0,3-1-1,-2 0 0,1 0 0,-1 0-1,1-1 0,-1 1 0,0 1-1,-1-1 1,-1 0-1,0 3 0,-1-1 0,-1 2 0,1 1 1,0 0-1,-1 0 1,-1 3 0,1-1 1,-1-1 0,0 0 0,-2-1 0,0 0 0,1 0 0,-2-2 0,0 1-1,2-2 0,2 0-1,-2 2 1,2 0-1,0-1 0,-1 2 0,2 2 0,-1 0 0,-1 0 0,0 3 1,1 2-1,0 0 0,0 1 0,0 1 0,1 0 0,0 0 0,0 0 1,2 1-1,-1-1 1,3 0 0,0-2 0,2 0-1,0-2 1,2 2 0,1 0 1,2-1-2,1 4 2,2 0-2,0 4 0,2 2-1,2 3-2,2 2 0,2 1-3,2 0 2,4 2-2,-1-2 2,4-2-1,0-2 1,1-1 2,3-3 0,-1-5 1,2 0 0,1-5 0,2 2 1,1-6-1,3-1 2,0 1-1,3-4 1,0 0-1,0 0 1,2-2 0,0 0 0,1 0 1,1 2-1,-1-4-1,2 2 1,0-1 0,1-1 0,1-1 0,1-1 1,2-1-1,-1-1 1,2-1 1,-1 0 0,2-3-1,0 2 1,0-2-1,1 1 0,1 0 0,0 0 0,0-1-1,1 1 0,1 0 1,2-2 0,0-1 0,2-1 0,2 0 0,-1-1 0,1 0 1,-1-1-1,-2 0 1,0 1-2,-3 0 0,0 1 0,-1-2 0,-2 1-1,2-1 1,1-3 0,0-1-1,0 0 2,1-3 0,-2-4 1,0 0 0,-2-3 0,-2-1 0,-3 0 0,-2-3 1,-5 1-1,-1-2 0,-4-2 0,-3 0 1,-1-1-1,-2-1 0,-4-1 1,-2-1-1,0-1 0,-4-2-1,-1-1-1,-3-1-1,-1-2-2,-2 1 1,-1-2 0,-3 3 0,-2 0 0,-3 2 1,-2 3 0,-2 1 1,-3 5 0,-3 2 1,-3 1-1,-1 4 0,-2 2-1,-3 2 0,-2 1 0,-2 2-1,-2 2 0,-3 1 0,0 0 0,-3 3-1,0 1 1,0 3 1,-2 1-1,-1 4 1,0 3 0,-3 2 0,0 4 0,-2 2 1,-2 2 0,-2 3 1,-2 2 0,-2 2 0,0 1 3,0 3 0,0 3 0,2-1 0,1 2 0,1 2 1,0-1-1,2 0 0,1 0-1,0-2-1,1 0 0,-2 0 0,2-1-1,1-1-1,-1 1 0,3-1 0,0 1-1,2-1-1,0 0-3,4 1-4,-1 0-12,4 0-17,1 3-15,1 3-51,-16 24 104,8-4 0,6-8 0</inkml:trace>
  <inkml:trace contextRef="#ctx0" brushRef="#br0" timeOffset="269150.3945">5060 14683 48,'7'12'1,"0"1"-1,1-1 2,2 0 0,0-3 1,0 0 3,3-2 1,0-3 1,1-3 3,0-3 3,3-1 2,-2-5 1,3-4 1,-1-5 0,3-5 1,1-4-1,-1-4-1,4-5-2,0-6-3,1-3-2,1-5-3,-1-4 0,1-1-3,3-3-1,-1-1-1,2 0-1,0 2 0,0 3-1,-1 4-1,-1 5-3,0 8-2,-5 4-5,-2 9-9,-2 3-11,-4 8-12,-2 5-16,-4 7-53,-5 22 112,-3 3 0,-4 2 0</inkml:trace>
  <inkml:trace contextRef="#ctx0" brushRef="#br0" timeOffset="269884.4365">5098 14686 51,'2'-1'1,"0"1"0,3 1 0,-1-1 1,6 5-2,-2 0 1,1 3 1,1 0-1,3 0 2,-2-3-1,2 0 1,0-5 1,2-2 1,-2-4-1,2-3 1,0-1 0,1-6 0,0 0 0,1-3 1,0-4-1,0 1 1,1-6 0,0-3-2,1-3 1,-2-1-2,2-7 0,-3 0-1,0-3 0,-1-4 0,2 1-1,-2-3 0,2 0-1,0 3 1,0 3-1,1 2 1,-3 3-2,3 6 0,-4 5-1,0 6-1,-3 3-2,-3 7-5,-1 2-6,-3 5-7,-1 1-3,-1 3-36,-2 6 62,-2 1 0</inkml:trace>
  <inkml:trace contextRef="#ctx0" brushRef="#br0" timeOffset="276229.7994">7802 13754 66,'-19'7'7,"0"0"0,-2 1-2,1-3 0,1 3-1,-1-1-2,2 0 1,0-2-2,1 2 0,3-1 0,2 0 1,1 0 0,2-2 0,0 1 0,2 0 0,-1-1 0,4 1 0,-3 2-1,3-4 0,-3 6 0,4-1 0,-2 0-1,1 1 0,-1 3 0,2-1 0,0 2 0,-1-1 0,2 2 0,0-1 0,1 2-1,1 2 0,0 1 0,1 0 0,1 3 0,0-1 0,2-1 1,0 3 0,-1-1 1,2-2 0,0 0 0,1 1 0,0-2 0,1 1 1,-1 1-1,2-1-1,2 1 1,-3-1 0,2 0-1,-2-2 1,2 0-1,-3-2 1,1-1-1,0 0 1,-2-2 0,2 1-1,-2-2 1,0 1-1,0-2 1,-1-1 0,1 0-1,-1-3 1,1 4-1,-2-5 0,2 4 0,-2-4 0,0 3 0,0-4 0,-1-1-1,-1-1 1,2 0-1,-3-2 0,0 0 1,0 0-1,0 0 0,1 1 1,1 1 0,0-2 0,0 2 0,1-1 0,-1-2 0,3-1 0,2-1 0,2 1 0,1-2 0,1 0 0,2-2 0,0 1 0,2-2 1,0 1-1,1-2 0,0 0 0,3 0 0,-2 0 0,3-1 0,-1 1 0,1 0-1,0 0 1,1-1 0,1 1 0,2-1 0,3 0 0,-1 1 0,4-2 1,-1-1-1,2 0 0,1-1 0,0 0 0,0-2 0,-1-1 0,1 1 0,-2-1 0,1-2 1,0 3-1,-1-3 2,-1 2 1,1 1 0,-1 2 1,1-3 1,2 2-1,1 2 3,-1-1-1,2-1 0,-1-1 0,1 0-1,-2 2 0,-2 0 0,-1-1-1,-4 1-1,0 3-1,-2-2-1,-2 2 0,-2 1 0,-1 2-1,-1-1 1,-3-1-1,-3 3 1,0 0-1,-3 1 1,-2 0 0,0-2 0,-2 4 0,4-6 0,-4 3 0,1-2 0,0-2-1,0-2-1,-2 0 0,-1-2-1,0-1 0,-1-3 0,-2 2 0,-1-3 0,0 0 0,-2-3 0,0 0 1,-2-2 0,2 1-1,-3-2 0,0 2 0,1-2-2,0 2 0,-1-2 1,1 2-2,-1 1 1,0-3 1,1 2 1,-2-1 1,0 0 0,0 2 1,1 1 1,-2 3-1,1 3 1,1 1-2,1 6 0,-1 0-1,0 2 1,-3 2-1,3 6 1,-2-3 0,0 3 0,-2 1 1,2 1 0,-2 0 0,-1 2 0,0 0 0,-1 2 0,-2 1 0,-2 1 0,-2 3 0,-1-2 0,-2 2 0,-3-2 0,-1 0 1,0-2-1,0 2 1,-1-4-2,0 1 1,0 1-1,-1-2 0,0 3-1,-2-1 1,-2 0 0,-1 2-1,-1 0 2,-1 0-1,-2 0 1,2 1 0,-1-2 1,0 1-1,0-1 0,1 0 1,0-1-1,1-1 1,2-1-1,0 1 1,1-1-2,1 1 1,2-2 0,0 3 0,1-2 0,1 2 0,-1 1 0,0-1 1,2 0 0,-1 2 2,1-2-1,3-1 1,1 1-1,1-1 0,3-4 1,2 2-1,3-2-1,1-1-1,3 0 0,1-2-1,2 1 0,0 1 0,0-1 0,2 2 0,0 1 0,-1 2 0,0 2 0,2 0 1,0 3-1,1 0 1,1 2-1,1 2-1,0 2 1,1 3-1,2 2 1,0 2 0,1-1-2,3 1 1,-1-2 0,1 1 1,1-1-1,1-4 0,0 1 1,-1-2 0,2 1 1,-2-2 0,1 0 0,-2-1 0,0 0 0,-2-3 1,-1-1-1,0-1 0,0-3 1,-2 0-1,-1-3 1,0-2 0,0 1 0,1 0 0,-1-2 0,2 0-1,-1-1 0,1-1 1,1 0-2,2 1 0,-1-1 0,0 1 0,1-2 1,4 2-1,-3-2 1,2 0 0,3-2 1,-2 0 0,3-1-1,-1-1 1,3-4 0,0 1 0,2-1 0,0-1 0,3 0-1,0 0 1,0 0 0,4-1 0,1 1 0,3-1-1,1 0 1,3 1 0,1-3-1,2 0 1,2 0-1,-1-1 0,0-1 0,0-1 0,-2 1 0,1-1 1,-1 1-1,-1-1 1,0 1 0,-1-1 0,0 1 1,0-1 1,2-1-1,1 1 0,1-2-1,0-2 1,-1 2-1,3 0 0,-3 0-1,-2 0 0,-1 3 0,-2-1 0,-4 3 0,0-1 1,-5 1-1,-1-2 0,-1 2 1,-5 0 0,0 0 0,-4-1 0,-2-1 1,-2 0 0,-2-2 0,-3 0 0,-1-3-1,-2 0-1,-1-1 1,-2 0-1,-1-1-1,-1-1 0,-2 0 0,2-1 0,-3 0 0,0 0 0,2 0 0,-2 1 0,2 1 0,-2-3 2,2 2-1,-1 2-1,-1 0 1,3 0-2,-2 2 0,2 4-1,0 2-1,-3 0 0,2 4-1,-1-1 0,0 5-1,-4-2 1,3 1 1,-3 3 1,-1 2 0,0 0 1,-3 2 0,0 1 2,-4 1 0,-2 1 0,-1 2 0,-2-2 0,-3 5 0,-1 0 0,-2 2-1,-2 2 0,-1 2 0,0 0 1,-1 1-1,-1 1 1,-1 1-1,-1-1 0,-1 2 1,0-3 0,1 1 1,-1 0-1,2 1 0,1-2 0,0-2 1,1 2-1,1-1 0,0-1 1,1 0-1,1-3 0,-1 1 1,2-1-1,2-1 0,-1-1 0,3 1 1,2-1-1,0-2 2,1 0 0,2-2 2,2 2 0,0-2 2,3-2-1,2 0 1,0-1-1,4 1-1,2-4-1,-1 3-2,4-1-1,-1 0-1,2-1 0,-1 2 0,1 0 0,-2 0-1,4 0 2,-3 1-1,2-1 0,-1 2 0,1 0 0,0 2-1,2 0 1,-1 2 0,3 0 0,-1 4 0,2 0 1,1 2-1,1 1 0,1 3-1,1 3-1,1 1-1,1 2 0,-1 2 1,3 0-1,-2 0 0,2 1 1,0-3 1,0-1 1,0-3 0,-1-1 1,3-2-2,-1-2 0,0 0-1,2-2 0,-1 1 1,-1-1-1,1-1 0,-2 0 1,-2-2 2,0-2 2,0-1 1,-2-2 1,2 1 1,-2-3 0,5 0 1,-3-3 0,4-1-2,-1-1-1,5-2 0,-2-2-1,3-4 0,0 0-1,4-3-1,0 0 0,4-2 0,0 0 1,5 1-1,2-3 0,3 2 0,4-2 0,1 0 1,3-2-1,1-1 0,0 0 0,1-1 1,-1-2 0,1-1 1,-4-2-1,1 1 0,-2-1 0,-1 2 0,-1 1 0,-2 1 0,-2 3-1,-1 4 0,-2 2 0,-4 0 0,-1 4 0,-4-1 0,-3 3 0,-2-1-1,-3 0 1,-1 2-2,-2-2 1,0 1-2,1-2 0,-2-1 0,0-2-1,0 0 2,0 0-1,-1-3 1,-3 0 1,-1-2 0,-1-1 2,-3-1 0,-1 1 0,-2-2-1,-2-2 1,0 0-1,-3 0-1,0-1 1,0 1 0,-1-1 0,2 1 0,-3-1-1,4 1 2,-2 0 0,3 1 1,-1 1-1,1 0 0,1 2 0,0 2 0,2 3 0,-2 0-2,1 5-2,-2-1 0,-1 5-1,-2-2 0,0 4-1,-7 1 2,1 2 0,-5 2 1,-1 2 2,-3 2 0,-2-1 1,-3 4-1,0 2 1,-2 1-2,-2 1 1,0 4 0,-3-2-1,-1 4 0,-4 1 0,-1-1 2,-1 2-1,-5-1 0,0 1 1,-2-1 1,-1 0 1,2 0 0,-1 0 0,2-2 0,2 0 1,3-2-1,3-1 1,5-3-2,3-1 0,3-1 0,4 0-1,2-3 0,3-1 0,4-1-2,2-2-3,4-2-8,2 0-15,2-1-15,3-1-20,7 2 62,2-2 0</inkml:trace>
  <inkml:trace contextRef="#ctx0" brushRef="#br0" timeOffset="277854.8924">9244 13287 72,'9'-7'10,"0"-1"0,4-2 1,1-2 1,2-1-2,0-2-2,1 1-2,-1 2-1,-1 0-2,0 2-1,-1 0-1,-4 3 0,0-3 0,-2 5-1,-1-2 0,-2 2 0,3-2 0,-4 3-1,1 1 0,-3 2 0,0 0-1,-1 0-1,1-1 0,0 2 0,0 0-1,0 0 0,-2 0-1,0 0 1,0 0-1,0 0-1,0 0 0,1 0 1,1 2-1,0-1-1,-1 0-2,1 0-3,-2-1-3,0 2-3,0-1-14,0 6 32</inkml:trace>
  <inkml:trace contextRef="#ctx0" brushRef="#br0" timeOffset="289093.5352">4418 16070 48,'0'0'3,"0"0"-1,0 0 1,0 0 0,0 0-2,0 0 0,0 0 0,0 0-1,0 0 0,0 0 0,0 0 0,0 0 1,0 0 1,0 0 1,0 0 1,0 0 0,0 0 0,0 0 0,0 2 0,0-1 0,0 1-2,0 3 0,1-1-1,0-1 0,1 1 0,1 0-1,1 1 1,-1-1-1,2 3 0,-1-2 1,4 2-1,-4-1 0,3 1 0,-1 2 1,1 1-1,1 0 0,0 1 0,-2-1 0,2 1 0,-1 0 0,1 1 0,0-2 0,-1 1-1,2-1 1,-3-3-1,2 1 0,-1-1 0,1 0 0,-2-1-1,3-1 2,-3 1-1,2-1 0,-2-1 1,-1 0 0,0-2 0,-1 3 1,-2-4-1,2 1 1,1 0 0,-3-1 1,0-1-1,0-2 2,0 0 2,0-2 0,1-5 2,0 1 0,-1-2 1,2-4 1,-2-2-1,4-2 0,-1-4 0,2-5-1,1-2-1,3-6-1,-1-2 0,2-7 1,2-2-1,0-3 0,1-2 0,0-1-2,2-2 1,0 1 0,2-2-1,-1 1-2,2 1-1,1-2 0,2 4-1,-1 0-1,2 4 0,0 2-2,-2 6-1,-1 3-3,-2 5-3,-1 6-5,-5 4-7,-1 5-6,-3 6-5,-1 3-57,2 8 91,-2 4 0,-2 2 0</inkml:trace>
  <inkml:trace contextRef="#ctx0" brushRef="#br0" timeOffset="290092.5923">4719 16136 56,'8'-14'3,"-3"-2"-1,3 0 1,-1-1-2,2-3 1,-1-3 0,2 0 1,0-3 0,1-3 1,-2 0 0,4-3 1,-3 0 0,1 1 0,1-2 0,-1 0-1,1 0-2,-2-1 1,-1 0-1,3 0 0,-1-2-1,2 3 1,1-1-1,-1 1 0,2 0-1,-2 4 0,2-2 0,-3 3 0,-1 0-1,1 4-1,-3 2-1,0 1 0,-1 4-1,0 1-2,-2 6-2,-2-1-7,1 6-9,-3 0-31,4 7 55,-2 1 0</inkml:trace>
  <inkml:trace contextRef="#ctx0" brushRef="#br0" timeOffset="293207.7705">8598 14658 120,'1'1'1,"1"2"1,1 0 0,0-1-1,-2 0 0,1 0-1,0 1 0,-2-3-1,0 0 0,0 0 0,0 0 0,0 0 0,0 0 0,0 0 1,0 0 0,0 0 0,0 0 0,0 0 0,0 0 0,0 0 0,0 0 0,1 2 0,1 1 0,-1-2 1,0 1 0,3 1 0,-2-2-1,0 0 1,3 1 0,-1 0-1,1 0 0,1 3 0,0 1 0,-2 1 0,1-1 0,1 2 0,-1 0 0,4 2 0,-2-2 0,2 2 0,1-5 0,1 5 0,-3-6 0,6 3 0,-7-2 0,6 3 0,-5-2 0,1 0 0,-2-1 1,4 3-1,-5-3 0,3 2 0,-1-1 1,0-1-1,-2 0 0,0 0 1,-1-2 0,-1-1 2,1-1 0,-2-1 1,1-2 1,0-1-1,2-2 0,-2-1 0,1-4 0,1 1-2,1-5-1,-2-1 1,1 1-2,1-6 1,2-2 0,-1-2-1,1 0 0,2-3 1,1 0-1,-1-2 0,3-1-1,1-2 1,1-3 0,0 1-1,2-6 1,1-1-1,1-1 1,0-1 0,1-1 1,-3 1-1,2 1 1,-3 4 0,1 2 0,-4 4-1,-2 6 1,-2 4-1,-2 5 1,-2 5-1,-1 3 1,-3 3-1,0 3 1,-1 1-1,1-2 0,-1 3 1,0-1-1,0 0 0,0-1 0,-1 2 1,1-1-1,0 0 0,0 0 1,0 0-1,-1 2 0,0 0 0,0 0-2,0 0 1,0 0-1,0 0 0,0 0 0,0 0 0,0 0 0,0 0 1,0 0 0,0 0 0,0 0 1,0 0-1,0 0 1,0 0 0,0 0 0,0 0 0,0 0 0,0 0 0,0 0 1,0 0 0,0 0 0,0 0 1,0 0-1,0 0 1,0 0 0,0 0-1,0 0 1,0 0-2,0 0 1,0 0-1,0 0 0,1 0 0,1 1 0,0-1 0,0 1 0,0 0 0,-2-1 1,0 0-1,0 0 0,0 0 0,0 0 0,0 0 1,0 0-1,0 0 0,1 0 0,1 1 0,0 0 0,0 0 0,0 0 0,-2-1 0,0 0 1,0 0-1,0 0 0,1 0 1,1 0-1,-1 0 0,1 0 0,0 1-1,-2-1-8,3 1-13,1 2-23,3 1-56,7 6 101,0 0 0,-4-2 0</inkml:trace>
  <inkml:trace contextRef="#ctx0" brushRef="#br0" timeOffset="309914.7261">4471 16006 71,'0'0'1,"0"0"0,0 0-1,0 0 1,0 0-3,0 0 0,1 1 0,0 1 0,2 1 1,1 2 1,2 1-1,-3-2 0,3 5 1,1-1-1,1 2 1,0-1-1,1 3 1,-1-2 0,2 0 0,-2 0 0,2 1-1,0-1 2,-1-2-1,2 2 0,-1-4 0,0 0 0,-4 0 0,2-3 0,-1-1 0,-2 1 0,-1-3 1,0 2 0,0-4 0,-1 2 1,0-4-1,2 0 1,0-4 0,0-1 0,-1-3 0,1-2 0,2-3 2,0-1-1,1-3 1,1-1 0,3-4 0,-1-2-1,2 0 1,2-1-1,1 0-1,0-2 1,2 2 1,0 0 0,1 1 2,1 0 0,2-1 2,0 2 1,1-2 0,0 3 1,-2-1 0,0 3-1,-4 0-1,-1 4-1,-5 3 0,0 3-2,-5 2 0,-1 5-1,-2 1-1,0 2-1,-3 1-8,1 3-18,-1 0-29,0 0 0,0 0-38,-1-6 91,1 0 0</inkml:trace>
  <inkml:trace contextRef="#ctx0" brushRef="#br0" timeOffset="319857.2948">22991 3909 74,'-1'-2'5,"-2"0"1,-1-3-1,-4 0 1,-1-2-1,-4 0-3,-1 1 2,-3-2 1,-1 1 1,-3 0 1,-2 0 1,-1 0 1,-5 0 1,-1 2 1,-1 0-2,-4 0-1,-2 1 2,-1 0-2,-4 2-1,-1 1 0,0 2-1,-1 2-2,0 1 1,0 3-1,-2 2-2,1 0 0,-2 3-1,0 3-1,-2 1 2,-3 4-2,-1 3-1,-1 2 1,-2 4 0,1 4-1,0 4 1,1 5-1,0 2 0,3 5 0,2 2 0,1 5 1,3 4-1,2 1 1,2 0 0,3 4 1,2 0-1,2 3 1,4 0 0,4 4-1,6-1 1,3 1-1,5 0 0,7 0 1,6 0 1,7-1-1,7-2 1,6 0 0,6 0-1,7-1 2,6-3-1,6-2-1,6 0-1,6-4 0,4-3 0,8 0 0,7-5 0,3 0 0,7-3 0,5-3 0,4-4 1,6-3 0,4-4-1,3-5 1,2-4 0,5-4 0,1-4 0,3-3-1,2-2 0,-1-7 1,-1-2 0,1-4-1,-4-6 1,-1-2 0,-3-4-1,-3-6 2,-3-4-1,-4-5 1,-2-6 0,-5-4 1,-3-8 0,-6-5 2,-6-6 1,-5-7 0,-9-4 1,-5-9-2,-9-7 0,-8-6 1,-9-5-1,-9-6-1,-7-9-1,-11-3-1,-11-8 1,-11-2-1,-14-6 0,-17-3 0,-16-2-3,-20-1-4,-23 2-2,-25-1-10,-30 8-27,-29 4-19,-34 8-136,-313-29 199,20 25 0,14 20 0</inkml:trace>
  <inkml:trace contextRef="#ctx0" brushRef="#br0" timeOffset="370955.2174">10130 8081 54,'10'-2'6,"2"1"0,2-2 0,0 1 1,3 0-1,0 0-1,3-1-1,0 2-1,3-1-1,-2 0-1,4-1 1,1 3 0,0-3 1,1 1-1,1 0 1,3 0 0,2-2 1,1 1-1,3 0-1,2-1 0,0 0-1,2 0 0,0 0 0,1 1-1,-2-2 1,-1 2 0,1-1 0,-2 2 0,2-2 0,-1 1 1,3 0-1,0 0 0,2 0 0,0-1 0,4 3-1,-1-1 1,1 1-1,1-1 1,-1 2-1,1-1 0,-2 0 1,-1 1-1,0 0 0,0-1 0,2 1 1,0 0-1,3-2 1,1 1-1,2 1 0,1-2 1,1 0-1,0-1 1,-2 1 0,1-1 0,-1 1 0,0-1-1,2-1 1,0 0 0,3 0 0,1-1 0,1 1-1,-1 0 0,2 0 1,-1 0-1,0 1 0,1-2 1,-1 2-1,3-2 0,0 1 0,1-1 1,0 0 0,1-4 0,-1 3 0,-1-3 0,-1 1 1,1 0 1,-3 0-1,1 2 0,0 1 0,-1 1 0,0 1 0,0 2-1,-1-2 0,-1 1 0,-3 0-1,2 2 1,-1-1-1,-1-1 1,2 1-1,0 0 1,2 1-1,1 0 1,0-1-1,0 2 0,1-1 0,1 1 0,0 2 0,-1-2 0,2 3 0,-2-1 0,2-1 0,-1 2 0,2-1 1,-2 1-1,3 2 0,0 0 0,1-1 0,4 1 1,0 1 2,2-2-1,1-1 2,-1 0 0,-1-2 1,-3 1 1,-3-2 1,-1-1-1,-5 1-1,-1 1-1,-3-2 0,-1 2-3,-5-1-17,1 1-37,-3-2 0,-4 0-61,12-14 114,-9 1 0,-9-4 0</inkml:trace>
  <inkml:trace contextRef="#ctx0" brushRef="#br0" timeOffset="373592.3682">19967 7970 76,'54'-1'6,"2"-1"0,3-1 0,2 3 0,1-2 1,0 1-1,4 0 1,-1 1 1,2-2-1,5 1-1,1 1-1,1 0 1,2-1-1,0-1-1,3 2 0,-1 0-1,1-1 0,1 1 0,0-1-1,0 0-1,1 1 0,-1 0 0,3 1 0,-1 1 0,0-2 0,1 3-1,2 0 1,0-1 0,0 1 0,2 1 0,0-3 0,0 1 0,-1 1 2,-1-1-1,-2 2 1,0-2-1,1 3 1,-1-3 0,0 1 0,1 2-1,0-3 1,0 1-1,-1 0 0,2-1 1,0 1-1,1 1 0,1 1 0,-3-2 1,1 1 0,0 0 0,-2 0 1,-2 0-2,-1-1 1,-1 0 0,-2 1-1,-1-1 0,-1 0 0,-1 0-2,-1 0 1,-1-1 0,0 0 0,-3-1-1,0-1 1,0 0 0,-1-1-1,-2 0 0,-1-3 1,1 1 0,-5-1-1,1 0 1,-2-1 0,-1 0-1,-1 1 1,1-2 0,0 2 0,-2-1 1,1 0-1,-3-1 0,-3 0 0,-1 1 0,-3-3 0,-3 1 0,-2 1-1,-4-1 1,-1 1-1,-2-2 0,-2 1 1,0 1 0,-6-2 0,-2 2 0,-3 1 0,-4-1 1,-5 1-1,0-1 0,-5-1 0,-1-1 0,-2-2 0,4 0-1,-4-2 1,-1 1-1,2-3 1,1-1 0,-3-1 0,2-2-1,0-2 1,-1-2 0,3-2-1,-2-3 1,1-3 1,-1-2-1,2-5 0,-1-3 0,-2-1 1,0-1-2,1-4 1,-4 1-1,1-2 0,-2 0-1,0 0-1,0 3-1,-2-2-1,0 3-1,-1 0 0,-2 3-2,-1-1 0,-1 2 0,-3 3 0,0 0 0,-1 3-1,-3 2 1,1 3 0,-1 1 1,-2 3-1,-1 5 2,-1 1 1,-1 4-1,-3 4 2,-3 2 0,-2 2 1,-4 6 0,-2 0 0,-4 4 1,-2 2 0,-4 1 1,-2 2-1,-3-1 1,-4 4-1,-4-1 2,-5 2-2,-3 0 1,-7 1 0,-3 1 0,-5 1 0,-2-2 0,-6 1-1,-3 0-1,-3-3 0,-2 0 0,-3-2 0,-5-1 0,-2-2 1,-5 1 0,-3-3 0,-3-1 2,-3-1 0,-1-3 0,-2 0 0,-2-3 1,0 0 0,0-4-1,-1-2 2,2-1-2,0-1 1,-1-2 0,1-1-1,0 0 1,-1-1 0,1 2-1,-1-2 0,-2 1 0,1-1 0,1-1-1,0 1 2,1-1-2,2-1 0,1 0 1,2-2 0,4 1-1,2-1 1,0 0-1,6 0 0,3 1 0,0 1 1,5 1-1,2 3 0,2-1 0,3 2 1,2 1-1,3 2 0,4 1 0,4 3 0,4 1 0,3 1 0,5 2 0,2 2 0,4 2-1,3 1 1,3 2-1,2 4 1,3 0-1,3 4 0,1 1 1,3 3-1,1 0 1,2 6 1,1 0-1,0 3 1,1 2-1,1 2 1,-1 4-1,2 1 1,2 3 0,-1-1-1,3 4 1,2 1-1,1-1 0,1 2 0,3 1 0,2 1 1,3 2-1,1 1 1,3 4-1,4-2-1,1 2 1,3-1 0,5 0 0,3-3 1,8-1 0,5-3 1,10-4 1,12-2-1,15-1-1,17-2-7,18-3-20,25-2-23,22-4-81,191 4 130,-16-10 0,-15-6 0</inkml:trace>
  <inkml:trace contextRef="#ctx0" brushRef="#br0" timeOffset="376005.5063">9858 8214 75,'-11'2'5,"-5"0"3,-4-1 1,-5-1 1,-3 0 1,0-1-2,-5-3 0,2-2-1,0-3-1,1-4-2,0-3-2,3-3-2,-2-3 0,2-4-2,-2-3 0,0-3-1,-1-3 1,1-3 0,-1-3 0,-1-4 0,2 0 1,-1-3 0,3-2 1,2 0 0,2-1 0,2-1 0,1 1-1,2-1 0,2 0 0,1 0 0,2 0 1,2-1-1,0 2 1,5 0-1,0 2 2,4-1-1,1 4 0,4 0-1,2 2 1,2-1-1,5 4 0,-1-1 0,4 1 0,1 2 0,3 1 1,0 1-1,3 2 0,2 2 0,2 2 0,3 2 0,3 2-1,4 1 1,3 4-1,5 0 0,1 3 1,4 3-1,1 0 1,3 0 0,1 3-1,3-1 1,3 2 0,1 2 0,5 0-1,2 1 1,4 1 0,1-1 0,3 0 0,3 1 1,4-2 1,1 2 0,3-3 1,3 3-1,1-1 1,5-1-1,3 2 0,-1 0 0,5 2-1,1-2 0,-1 3 0,5-1 0,0-1-1,2 2 1,2-1-1,-3 1 0,3-1 1,0-1-1,1 1 0,-1 0 1,2 1-1,-3-2 2,0 2 0,0-1 0,1 1 1,0-1 0,1 1 0,-1 0-1,-3 0 0,2 0 0,-1-2-1,-1 2 1,-1-1-1,-3-2 1,-2 0-1,-1-1 1,-2-1-1,-3-1 0,-1 2 0,-3-2 0,-6 2-1,1 1 1,-3-2-1,0 4 0,-3-1 0,-2 1 1,-3-2-1,-3 1 0,-2 1 0,-6 0 0,-3 0 1,-6 1-1,-7 0 0,-2 2 0,-4 0 0,-3-1 0,-4 3 0,-2 1 0,-3 0 0,-2 0 0,-1 3 0,-2-1 0,-1 1 0,0 0 0,-1 2 0,0 1 0,2 1 0,1 0 0,-1 1 0,2 2-1,-2 0 0,0 1 0,-1 4 0,-2 0 0,0 3 0,-1 2-1,1 1 1,1 2 1,-2 0 0,3 0 0,0 2-1,1-1 1,-1 1 0,0 0 0,-2 1 0,-1 1 0,-2 1 0,0-1 0,-3 2 1,0-1-1,-1 3 0,1-3 0,-2 2 0,2 0 0,-2 0 0,-1 3-1,1-1 1,-1 0-1,0 0 0,-1 3 0,-2-2 1,1 2 0,-2-3-1,2 1 1,-3 0 0,1 0 0,0 0 0,-1 0 0,-1-1 0,1-1 0,0 2 0,-2-2 0,3 0 0,-2 0 0,0 0 0,1 2 0,0-1 0,-1 2 0,3-2 0,-3 1 0,2-1 0,0-1-1,0-2 1,1 0 0,-1-2 0,0-2-1,-1 0 1,-1-3 1,-3 0-1,-1-2 1,-4-1 0,-2-1 1,-5-1 0,0-1 1,-5-2 0,-1-1 1,-2-1 0,-1 0 1,-3-3 1,0 0-1,-2-1 1,-2 0-1,-2-2 0,-4-1-1,-2-1 0,-4 1-2,-4-2 0,-3-2 0,-2 2-1,-8-1-1,-3 1-2,-4 1-8,-9 1-20,-4 3-28,-11 1 0,-12 6-58,-151 16 116,7-1 0,1-3 0</inkml:trace>
  <inkml:trace contextRef="#ctx0" brushRef="#br0" timeOffset="399586.855">12959 6319 58,'2'0'1,"-1"0"-1,1 1 2,1 0-1,1 0 0,-2 1 1,3 0-1,-1 1 1,1 2-1,0-1 0,3 1 0,-3 0 0,6 2 0,-1 0 0,3 1 0,1-1 0,3 2 0,-2-1 0,1-1 1,0 1-1,0-1 1,-1-1-1,0 0 0,0 0 1,-2-1-1,-1-2 1,1 0-1,2-2 2,-2-2 1,1-2 3,0-5 1,3-3 2,-2-3 1,3-6 2,0-4 0,2-5 1,1-5 0,2-5-1,2-4-1,0-6-2,4-6-1,0-3 0,4-5-2,1-3 0,4-4-2,1-2 0,4 0-2,2-4 1,0-1 0,3 1 1,-2-1 0,0 2 0,0 0 0,-1 2 0,-3 3 2,-1 4-1,-2 4-2,-3 7-2,-2 6 0,-3 3-7,-1 5-41,-4 7-18,-3 5-143,-1-2 207,-11 6 0,-8 6 0</inkml:trace>
  <inkml:trace contextRef="#ctx0" brushRef="#br0" timeOffset="400386.9008">12677 5216 142,'1'2'6,"2"2"0,-1-1 0,3 5 1,1 4-2,1-1 0,0 1-1,1 3 0,-1-4-1,-1 0 1,-2-1 0,2-3 4,-3-1 0,-1-2 2,-1-2-1,1 1 0,-3-6 1,-1 1 0,0-6-1,-4 0-3,-2-5-1,-1-2 1,-3-4-2,-1-3 1,0-1-1,-2-3 0,1-1-2,0 0 1,4 0-1,0 1-1,3 1 0,2 1 0,3 4-1,3 1 0,2 4 0,3 1 0,0 2 0,3 4-1,2 2 1,4 4 0,1 2 0,3 5 0,4 3 1,2 3-1,-1 2 1,4 4-1,-1 1 1,1 1-1,-2 2 1,-1-1-2,-2-2-2,-3 0-10,-1-1-16,-5-2-27,0-3-8,-3 1-86,-7 7 150,-2-3 0,-5-3 0</inkml:trace>
  <inkml:trace contextRef="#ctx0" brushRef="#br0" timeOffset="400551.9102">12769 5248 235,'2'-3'7,"2"-4"1,1-4-5,4-3-13,3-4-26,2-3-19,5-3-97,21-17 152,-2 5 0,-4 5 0</inkml:trace>
  <inkml:trace contextRef="#ctx0" brushRef="#br0" timeOffset="400966.934">13168 5072 152,'0'0'15,"0"0"0,-3 1 1,0 0 0,-3-1-2,-3-1-4,-1-1-3,-3-3-1,-2 0-1,0-4-1,1-1 0,-2-3-1,2 0-1,-1-3 0,5-1 0,1-4-1,1 2-1,2-1 0,3-1 1,2 1-1,3 0 0,2 1 0,4 1 1,0 2-1,3 3 1,4 2 0,2 4 0,4 2 0,1 5 0,2 2 0,-1 5 0,3 3-2,-2 4-2,0 1-7,-4 2-12,1 2-13,-4-1-20,-2-1-102,6 2 157,-5-5 0,-2-2 0</inkml:trace>
  <inkml:trace contextRef="#ctx0" brushRef="#br0" timeOffset="401664.9739">13289 4645 159,'2'5'3,"3"4"-1,2 3 1,3 1 0,3 3 0,1 4-1,1-3 1,0 2-2,0 0 0,-1-2 0,-1-4-1,-5-2 0,-1-3 0,-3-2 0,0-2 0,-6-4 0,-2-1-1,-2-5-1,-2-4 0,-4-4 1,1-5 0,0-2 1,-3-6 1,4-2 3,0 0 1,2-1 2,2 2 1,4 1 2,2 1-1,4 5-1,3 1-1,0 3-2,4 0-1,0 3-1,1 3-1,2 2-1,-1 3 0,-1 5 0,2 3 1,-4 5-1,-1 4 0,1 3 1,-4 4-1,-2 3 0,-1 0 0,-2-1-1,0 1 0,-1-4-1,-1-2 1,1-3 0,1-2-1,1-4 0,2-2 1,0-2 0,5-1 0,0-1 0,1-1 0,1 0 0,1 0 1,-1 0 0,1 2 0,-4-1 0,2 4 0,-1 1 2,-2 2 0,-3 3 0,1 5 0,-3-1 0,-3 3 0,-2 3 0,-2-2-1,-3 2-1,-2-1-2,-3-1-1,0-2-3,-3-1-4,1-4-9,-2 0-12,0-6-24,2-2-6,3-4-46,-2-21 106,4-1 0,4-2 0</inkml:trace>
  <inkml:trace contextRef="#ctx0" brushRef="#br0" timeOffset="402014.9939">13659 4424 191,'0'0'15,"0"0"2,0-2 1,0 0 0,3-4-2,4 1-4,3-2-3,2-2-3,6-1-3,-2 1-6,3-2-9,-2 1-15,2 2-19,-3 0-16,1 1-93,1 11 155,-4 1 0,-4 6 0</inkml:trace>
  <inkml:trace contextRef="#ctx0" brushRef="#br0" timeOffset="402201.0046">13821 4514 221,'-1'0'9,"5"-5"1,2 0 0,1-3-2,0-1-8,4-3-24,0 0-31,0-1-3,3-2-63,9-14 121,0 2 0,-3 1 0</inkml:trace>
  <inkml:trace contextRef="#ctx0" brushRef="#br0" timeOffset="403163.0596">11769 5494 123,'-2'0'4,"2"2"2,-1 0 0,5 2 0,3 5 0,4 3 0,4 2-1,3 3-1,4 3-1,1 0 0,1 2-1,0-1 0,0 1-1,-3-2-1,0 0 0,-5 0-1,0-3 1,-4-3-1,-3 1-1,-1-5-1,-4-1 1,-1-2-1,-5-2 1,-2-5-1,-3 0 1,-2-5 0,-3-4 1,0-3 1,-1-6 1,-2-3 1,1-3 0,1-5 3,0-1 0,2-1 0,2-2 1,2 3-1,3-2 0,3 4-1,2-1-1,2 2-2,3 1-1,3 5 0,-1-1 0,2 4-1,4 4 1,-2 3-1,2 3 2,0 7 0,1 4 2,-2 4 1,0 6-1,0 2 2,-3 4-1,-3 0 1,-2 2 0,-3-1-1,-3-1-5,-4-2-6,-2-3-8,-2 0-14,0-4-21,-3-2-3,-1-3-24,-7-13 77,3-4 0</inkml:trace>
  <inkml:trace contextRef="#ctx0" brushRef="#br0" timeOffset="403495.0786">12189 5093 81,'-3'10'7,"1"6"1,-1 3 2,1 5 0,1 6 1,3 5 0,1 4-1,5 2-1,0 3 0,5 0-1,4-1-1,2-4 0,2-2-3,5-4 0,2-5-1,4-4-3,2-6-7,3-6-19,6-4-22,0-6-70,37-24 118,-9-1 0,-6-4 0</inkml:trace>
  <inkml:trace contextRef="#ctx0" brushRef="#br0" timeOffset="403985.1066">13251 4197 125,'11'-5'8,"6"1"1,6 0 1,4 0 0,6 2-2,4 4-2,2 2-1,4 7-1,2 3-1,0 7 0,2 6-1,-3 7 1,1 5-2,-6 7-5,-2 3-3,-5 6-11,-6 3-13,-6 0-17,-7 5-41,-11 32 89,-4-11 0</inkml:trace>
  <inkml:trace contextRef="#ctx0" brushRef="#br0" timeOffset="404905.1592">14172 3927 78,'-2'2'3,"-3"1"0,-3 2-1,-1 1 1,1 1-1,-3 3-1,3 1 0,0 0 0,2 3 0,2 6 1,0-1 1,4 3 0,4 3 2,0 0 0,3-1 1,2-1 1,3-2 1,1-4 0,2-2 1,1-5 1,2-3 0,-1-6 1,3-2 1,1-5 2,-1-2 0,2-3 2,-1-5-1,0-1 1,-3-6-1,-3 1-2,-2-1-2,-6-1-2,-5-1-4,-6 1-6,-5 3-12,-7 2-30,-3 5-22,-7 4-135,-39 19 200,0 3 0,3 5 0</inkml:trace>
  <inkml:trace contextRef="#ctx0" brushRef="#br0" timeOffset="406478.2492">13995 5211 90,'7'9'0,"2"3"1,1 1-1,3 1 1,1 2-1,0 0 2,1-2-1,-2 1 3,-4-3 0,0-1-1,-5-3 1,-4 0-1,-2-4-1,-5-1-1,-4-6 0,-5-2-2,-1-5 0,-3-4 1,1-5 0,-4-3 3,0-2 0,2-3 2,1-2-1,2 0 1,4-1 0,4 1-1,3 1-1,6 2 0,5 1-1,5 6-1,5 2 0,4 7-1,1 3 1,3 5 0,2 7 1,-2 3 0,-1 6 0,-3 4-1,-5 2-2,-3 2-5,-5 3-9,-4-1-11,-3-1-17,-4-1-29,-5-2 72,3-6 0</inkml:trace>
  <inkml:trace contextRef="#ctx0" brushRef="#br0" timeOffset="406734.2638">14168 4778 175,'-3'4'2,"-2"6"0,0 4 0,1 5 1,1 9-3,1 3 1,3 4 0,2 5 0,3-1-2,5-1-1,2 0-4,4-6-8,0-5-11,4-5-18,2-6-53,20-14 96,-3-4 0,-4-6 0</inkml:trace>
  <inkml:trace contextRef="#ctx0" brushRef="#br0" timeOffset="407197.2903">14385 4938 121,'3'7'2,"1"2"0,3 3 0,-1-1 1,1 3 0,0-2 1,-3-2 2,1 0-1,-1-2 0,-1-5 2,-2 0-2,-4-4 1,-1-3-1,-2-6-2,0-3-1,-2-5 0,2-2 0,2-4-1,1 0 1,2-3 1,3 2-1,3 1 1,2 2 0,2 6-1,0-1 1,4 8 0,-2 4-1,0 5 1,1 2-2,-3 6 2,0 4-1,-3 2-1,-1 3 1,-2 1-1,-2 0 0,0 1 0,-1-2-1,-1 0 0,2-4 0,0 0 0,0-4 0,2 0 1,-1-2-2,0-4-4,2 2-10,1 0-20,-1-1-16,-2 1-67,-3 2 118,-3-4 0,-1 2 0</inkml:trace>
  <inkml:trace contextRef="#ctx0" brushRef="#br0" timeOffset="409329.4123">13864 5538 63,'19'-19'-11,"8"-5"-19,35-29 8,-5 4 22</inkml:trace>
  <inkml:trace contextRef="#ctx0" brushRef="#br0" timeOffset="413521.6521">20173 6520 57,'-3'1'3,"0"2"1,-2 2-1,0-2 1,-3 2 0,-1-2 0,0 1-1,-1-2 2,-2 1-1,2-1 0,-1 1 0,-2-1 2,1-1-1,-5 1-1,1-1 2,-4 0-1,0-1 0,-1 2 0,-1-1-1,-1 0-1,2 1 1,-1-1-1,3 1-1,1-1 1,-1 0 1,3 1-1,-1-1 2,0-1-1,1 3 0,0-3 1,1 2-1,-2-1-1,1 2 0,-1 0 0,0 0-2,-2 2-1,-2 0 0,2 2 0,-3 2 0,-1 1 0,2 0-1,0 2 1,0-1 0,2 0 0,0 1 0,-1 0-1,3 1 1,-3 0-1,2 1 0,1 1 1,1 0-1,1 3 0,2-2 0,4 3-1,1-1 1,3 1 0,3 2 0,1-1-1,1 3 2,0-2-1,1 4 0,1-2 1,0 1 0,0 2-1,1 1 0,0 0 1,0 2-1,0 0 1,2 3-1,3-1 1,0 2-1,3 3 1,2-2 0,1 3-1,1-1 0,1 0 1,0-2-1,-2 0 0,-1-2 1,0 1 0,-2-3-1,0-1 1,0 0-1,-1-3 1,2 1 0,-1-5-1,1 2 1,-1-3 0,1-2-1,0 1 0,2-3 1,0 1-1,-1-4 0,1 3 0,1-5 0,1 1 0,-2-1 1,1-1 0,0-1-1,0-2 1,1 1 1,0-1-1,0-1-1,1 0 1,0 0 0,1-2 0,3-1 0,0 1 0,3-2 0,3 0 0,2 0 1,2-1 1,-1-1-1,2 1 1,-1-1 0,2-1 0,-2 1 0,0-1 0,1 2-1,-1-2 1,0 0-2,1 0-1,1-2 1,1 1-1,0 1 0,0-1 0,1-1 0,1 2 0,2-1 1,2 0 0,1 1-1,1 0 2,2 0-1,-1 0 0,2 0 0,-1 0 0,-1 1 0,-1-1 0,-1 1 0,0-1 1,0 3-1,1 0 0,2 0 0,0 1 0,3 1 0,0 0 0,2 1 0,1 0 0,-1-1 1,1 0 0,0-1-1,0 0 0,-1-1 1,2-1 0,3 1 0,1-1-1,4 0 0,2-1 1,0-1-1,3 0 0,0 0 0,0-1 1,0-3-2,4 1 1,-3 1 0,2-2 0,3 1 0,2 1 0,-1 0 0,1 1 0,2-1 0,-1 2 1,2 0 0,-2 0-1,3 0 1,0-2 0,2 2 1,0-1 1,1-1-1,2 1 0,0-2 1,1 1 0,1-1-1,-1-2 0,1 0 0,1-1-1,-3 0 0,0-1 0,-1-1-1,-4 0 0,1 2 1,-4-1-1,-1 2 0,-3 1 0,-2 1 0,-6 2 0,0-2 0,-2 3 0,-3 0 0,-1 2 0,0-1 1,-1 2-1,-2 1 0,1-1 0,-5 2 0,0 1 0,-4-1 1,-1 2-1,-4 1 0,-2-3 1,0 2-1,-1 1 0,0-3 0,1 1 0,-1 1 0,2-1 0,-1-1 1,-1 1 0,0-1-1,-1-2 1,-1 1 0,0 0-1,-4-1 1,1-2 0,-2 0-1,1-1 0,-3-1 1,0 0-1,0-2 0,0-1 1,-1 0 0,-1 1-1,0-3 1,0 1-1,2-2 0,-2-1 1,2 1 0,-1 0-1,0-3 1,0 1-1,-4-1 0,0-2 0,-2-1 0,-3 0 0,-2-2-1,-2-2 0,-1 0 0,-3-4 0,1-1 1,-2-2 0,2-1 0,-2-2 0,2-1 1,0-1 0,0-1-1,1-3 1,2 1 0,-2-3-1,2-1-1,-1-3 0,1 2-1,0-1 0,0-1-1,1 1 0,-2 0 0,-1-1 0,-1 3 1,-3-1 1,0 3 0,-3 1 0,-1 1 1,-2 2 0,-2 2 0,-3 1-1,1 1 1,-1 1-1,-1 0 0,0 1 0,-3-2 0,0 3-1,-1-2 1,-1 3 1,-3 0-1,1 1 1,-3 2-1,-1-1 0,-2 3-1,-1 1 0,-2 1 0,-2-1-1,0 0 0,0 1 0,-3 1-2,0-2 2,-2 2 1,0 0-1,-3 2 0,0 1 2,-1 2 0,-1 1 3,-1 2 2,-2-1 0,-2 2 2,1 0 0,-3 1-1,-2-1 1,-3 2-2,-3 1 0,-2 2-2,-4-2 0,-3 2-1,-3 0-1,-1 0 0,-4 2 0,-1-2-1,-2 0-1,-4 0 0,0 2-1,-4-2 0,1 0 1,-3 0-1,-2 3 0,-2-3 2,-3 2 0,-1 0 0,-2 0 0,-1 1 1,0-1 0,-4 1 0,-1 0 0,0 1 0,-1-3 0,1 2 0,1-3 1,0 0 0,0-1-1,1-2 2,1 1 0,-2-3 1,1 4 0,-1-2-1,0 2 0,-3-1 1,1 1-1,-2 0 0,-1 0 1,2 0 0,-3 0-1,3 1 1,0-2-1,0 2-1,0 0 0,0 0 0,1-3-1,1 3 0,1 0 0,-1 0-1,-1 0 1,1 0 1,0 3 1,0-3 0,1 0 1,-1 0 2,-1 2-1,-2-1 1,2 0 0,2 1 0,-1 1-2,2 0 0,0-1-2,1 3-2,0-2-4,1 2-12,1 0-30,1 3-8,0 2-73,-69 7 128,14-1 0,12-3 0</inkml:trace>
</inkml:ink>
</file>

<file path=ppt/ink/ink1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511" units="cm"/>
        </inkml:traceFormat>
        <inkml:channelProperties>
          <inkml:channelProperty channel="X" name="resolution" value="946.39398" units="1/cm"/>
          <inkml:channelProperty channel="Y" name="resolution" value="1675.8042" units="1/cm"/>
          <inkml:channelProperty channel="F" name="resolution" value="1.41944" units="1/cm"/>
        </inkml:channelProperties>
      </inkml:inkSource>
      <inkml:timestamp xml:id="ts0" timeString="2022-11-27T09:31:43.859"/>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B050"/>
    </inkml:brush>
    <inkml:context xml:id="ctx1">
      <inkml:inkSource xml:id="inkSrc317">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1" timeString="2022-11-27T09:41:51.080"/>
    </inkml:context>
  </inkml:definitions>
  <inkml:trace contextRef="#ctx0" brushRef="#br0">12757 1117 119,'0'0'12,"0"0"1,0 0 1,0 0 0,0 0-5,0 0-2,0 0-4,-2 0 0,0-2-2,0 2 0,-1 0-1,1 0-1,0 5 1,0 1 0,1 2 0,-1 1-1,1 2 1,0 0 0,1 4-1,0-1 1,0 3-1,0 0 1,1 3 0,0-1 0,1 2 0,-1-2 1,0 1-1,1-1 1,-1-1 2,1-2 0,0 0-1,-1-3 1,0 0-1,0-4 0,-1-4 0,0 0-1,0-3-1,-3-4-1,1-3 1,-2 0 0,1-3 0,-3-3 0,2-1 0,0-3 1,1 1 0,0-1-1,0-4 1,1 1 0,0 0 0,2-2-1,1 1 0,1 2 1,1-1-1,1 2 0,0 1 0,3 0 0,-1 2 0,0 2 0,2 0 0,-3 4-1,5-1 0,-1 2 0,-1 2 0,2 2 0,0 0 1,-3 2-1,0 2 0,0 0 1,-1 3 0,-1 2 0,1 1 1,-3 0 0,0 3 1,-3-3-1,0 2 1,-2 1 0,-3-1-1,0 0-1,-1-1-3,-4-1-5,1 1-9,-1-4-14,-2 2-22,1-2-55,-4-5 108,2-1 0,2-2 0</inkml:trace>
  <inkml:trace contextRef="#ctx0" brushRef="#br0" timeOffset="380.0218">13205 1035 123,'-3'0'5,"1"0"2,-2 4 0,-4-1 1,-1 2-1,0 3 0,-4 1 0,1 4-1,1 0-1,-2 4 0,0 2-2,0 1 1,1 2-2,0 2 0,-1 1-2,4 1-7,0 1-9,3 1-21,2-2-13,4 0-38,34 13 88,2-4 0</inkml:trace>
  <inkml:trace contextRef="#ctx0" brushRef="#br0" timeOffset="920.0527">13351 1424 145,'0'0'15,"0"0"1,0 0 1,0-3 1,0 1-3,1-3-3,0 1-3,1-3-1,-1 0-2,1-4-2,0 2 0,1-6-1,-1 3-1,1-3 0,2 0-1,-1-1 0,0-1-1,-1 1 1,1-1-2,1 2 0,-1 0-1,0 1 0,1 1-1,-1 4 0,0-1 0,0 5 1,0 1-1,1 3 2,3 1 0,-5 3 0,4 3 0,0 2 0,0 3 1,1 0 0,-1 4 0,1-1 0,0 1-2,0-1-8,-1 0-16,0 1-18,1-3-14,0 1-56,0 4 114,0-2 0,-2-4 0</inkml:trace>
  <inkml:trace contextRef="#ctx0" brushRef="#br0" timeOffset="1158.0663">13420 1322 177,'0'0'13,"0"0"1,2-1-1,0 1 1,3-1-3,1 0-7,0 0-12,1 0-23,2-1-25,2 1-95,28-3 151,-3-1 0,-2 1 0</inkml:trace>
  <inkml:trace contextRef="#ctx0" brushRef="#br0" timeOffset="1574.0901">13667 1073 106,'3'0'8,"3"3"1,1-2 0,1 3 1,0 0-2,3 3-2,-2 1-1,0 1-1,3 1-1,-1 2 0,1 2-1,1 1 1,-2 1-1,2 2 0,-4 1 0,1 1 0,-4 0-1,1 1-6,-4 0-8,0-1-10,-3-1-17,0 0-64,-13 11 104,2-3 0,-1-3 0</inkml:trace>
  <inkml:trace contextRef="#ctx0" brushRef="#br0" timeOffset="2016.1153">14090 1206 113,'0'0'12,"0"0"2,1 0 3,1 0 0,-1 0 0,3 0-2,2 0-1,-1 0-3,-1 2-3,4-1-1,-3-1-2,3 1-2,-2 0-3,3-1-9,-2 2-15,3-1-25,-2 1-8,0 0-57,6 9 114,-1 0 0,-2 0 0</inkml:trace>
  <inkml:trace contextRef="#ctx0" brushRef="#br0" timeOffset="2220.127">14166 1405 230,'2'0'6,"0"-2"-7,2 1-31,0 0-19,2-1-101,23-9 152,-2 0 0,-1 2 0</inkml:trace>
  <inkml:trace contextRef="#ctx0" brushRef="#br0" timeOffset="2867.164">14687 1001 77,'2'0'6,"0"0"2,2 0 1,3 0 0,3-2-1,-4 1-1,0 1 0,-2 0-1,0-2-1,-1 0 0,5 1-2,4-6 0,5-1-2,-2 0 0,4-2 1,1 2 0,-4 3 0,-3 3-1,0 0 1,-5 4 0,-3 1 1,0 2 0,0 4-1,-1 1 1,-2 2-1,-2 3 0,0 1-1,0 0-4,0 0-13,-2 1-22,1-1-9,0-1-31,6 5 78,2-2 0</inkml:trace>
  <inkml:trace contextRef="#ctx0" brushRef="#br0" timeOffset="3297.1886">15112 899 92,'-1'11'8,"1"2"1,0 2 1,-1-2 2,2 1-3,-1 2 1,1-1 0,1 2 1,0 1 1,2-1 0,0 1 1,2-2 0,0 0 2,2-2-1,0-5-1,1-1-1,1-4 0,1-2-1,-1-3-2,2-2-1,-2 0-1,1-4-2,-4 3-1,-1-1-2,-1-5-1,-1 0-1,-1 1-3,0-5-3,1-6-7,-3 5-13,-6-4-17,-1 0-23,-2 4-111,-27 23 177,-1 1 0,3 8 0</inkml:trace>
  <inkml:trace contextRef="#ctx0" brushRef="#br0" timeOffset="3680.2105">14855 1364 201,'8'0'11,"4"-1"1,2-1 0,5 0 1,3-1-3,3 0-4,4 0-1,1-1-1,4 2-5,1-3-11,2 1-22,0 0-25,2 1-1,-3 1-48,12 8 108,-6 1 0,-11 3 0</inkml:trace>
  <inkml:trace contextRef="#ctx0" brushRef="#br0" timeOffset="3946.2257">14848 1592 160,'0'0'6,"-2"3"1,-1 3-1,2 3 1,-3 4-2,1 5-1,2 0 1,2 1-8,-1 3-10,2-2-18,1-1-17,1-2-57,8 3 105,1-5 0,-3-4 0</inkml:trace>
  <inkml:trace contextRef="#ctx0" brushRef="#br0" timeOffset="4334.2479">14988 1680 166,'-3'3'3,"-3"2"1,2 3 0,0 1 0,2 2 1,3 0 0,3-2 0,5-1 1,1-3 2,4-1 1,1-2 1,0-4 2,0 0 0,-1-4 1,-1-3-2,-4-1 0,-2 1-4,-3-1-2,-2 2-2,0-3-3,-2 4-2,-2-3-3,0 3-1,-1-3-4,0 3-5,-3-1-13,2 1-21,0 2-10,-1 4-70,-8 3 129,1 4 0,1 1 0</inkml:trace>
  <inkml:trace contextRef="#ctx0" brushRef="#br0" timeOffset="4633.265">15266 1632 160,'-1'2'8,"1"3"2,0 0 1,0 3 4,2-1 1,2 0-2,2 0 2,3 0 0,2-4 0,1-1 0,-2-4-3,1 0-2,-4 1-1,2-5-3,-4 3-1,0-4-3,0 2-6,-1-3-18,-2 1-47,0 1-1,-5-2-118,-46-3 187,-2 0 0,-2 2 0</inkml:trace>
  <inkml:trace contextRef="#ctx0" brushRef="#br0" timeOffset="5412.3096">13012 2521 158,'-3'4'2,"-2"1"0,0 3 1,3 5 0,-1 3-2,1 5 1,1 4 0,2 3-1,1 1 1,0 2 0,0-1 0,0-2-2,0-2 1,1-1 1,0-5 1,-2-4 2,0-5-1,-1-5 0,-2-3 0,-2-7 1,-1-3-1,0-6-3,-1-4 0,1-8-2,2-1 0,2-1 1,0-4 0,3 1 0,2 0 1,2 3 0,1 0 0,4 5 0,0 3 0,4 3 1,1 6-2,1 5 1,2 1 0,-2 5 0,0 6-1,-2 1 1,-3 5-1,-3 2 1,-3 2 0,-6 1-1,-5 1 0,-4 0-3,-3-2-4,-3 0-9,-3-3-11,0-3-20,-1-2-4,6-2-23,6-8 74,4-2 0</inkml:trace>
  <inkml:trace contextRef="#ctx0" brushRef="#br0" timeOffset="5704.3263">13509 2406 161,'-8'5'9,"-3"3"1,1 4 1,-4 4 0,1 4-2,-1 4-1,2 2-2,2 4-1,2-1 0,2 2-2,2-2 0,4-2-4,2-4-10,4-3-14,3-3-23,2-3-4,4-4-52,20-10 104,-3-5 0,0-3 0</inkml:trace>
  <inkml:trace contextRef="#ctx0" brushRef="#br0" timeOffset="6358.3637">13628 2573 158,'-2'10'8,"1"2"1,0 3 0,2 2 0,0 2-2,1 0-1,-1 0-2,1-2 0,-2-3 0,1-4-1,-1-2 0,-3-3-1,1-3 0,-2-4-1,0-2 0,1-7-1,-1-2-1,2-5 1,2-2-1,2-4 1,2-1-1,1 2 2,3-1-1,1 2 1,5 3 0,0 4 0,3 5 0,1 3 0,2 5 0,-1 4-1,0 4 0,-1 2 1,-3 5-1,-3 1 0,-2 3 0,-5 3 0,-2-1 1,-3 0-1,-3-1 1,-1-2 0,-2-1 1,0-6 0,-1 1 0,2-5 0,2-1 0,1-2-1,0-2 0,3-2 1,3-2-1,2 0 0,2-2 1,2 1 0,1 3 0,2-1 1,-2 3-1,1 3 1,0 2 0,-3 1-1,1 2 0,-3 3 1,-2 2-1,-3 0 1,-3 1-1,-3 0 1,-3-1-1,-7 1-2,-1-2-2,-6-1-6,-3-4-12,-3-1-16,-1-5-23,2-2 0,-1-3-47,1-22 106,4 0 0,8-2 0</inkml:trace>
  <inkml:trace contextRef="#ctx0" brushRef="#br0" timeOffset="6591.377">13906 2416 206,'9'14'12,"5"4"0,2 6 1,1 5 2,1 6-5,-2 2-1,-2 2-2,-4 0-1,-4 1-4,-5-3-8,-4-3-13,-3-3-23,-5-4-18,0-3-105,-8-6 165,4-7 0,1-8 0</inkml:trace>
  <inkml:trace contextRef="#ctx0" brushRef="#br0" timeOffset="6798.3889">14278 2506 281,'3'-1'5,"2"-1"-1,2 2-8,-4 0-15,6 0-23,1 0-18,4 3-105,18 9 165,-1 0 0,-2 3 0</inkml:trace>
  <inkml:trace contextRef="#ctx0" brushRef="#br0" timeOffset="6924.3961">14396 2717 246,'1'-2'-46,"3"-2"-7,5-2-94,25-26 147,0 3 0,2-2 0</inkml:trace>
  <inkml:trace contextRef="#ctx0" brushRef="#br0" timeOffset="7753.4435">15015 2391 156,'-7'-2'3,"3"0"1,-6-2 0,-1-2 1,-3 0-1,4-1 0,-5-1 0,5 3-1,2-4 0,1 3 0,4-1 0,4 1-2,4 0 0,5 5 0,3-1-1,5 4 0,3 2 1,-1 5-1,2 4 1,-2 3-1,-3 3 0,-4 3-1,-7 2 0,-5 2-1,-6-1-1,-8 2 1,-4-3 0,-5-5 0,-3 0 0,-2-4 1,2-5 0,2-5 0,2-4 1,7-5-1,3-2 0,7-5 1,5-1 1,3-1 1,6 1 1,0 2 1,4 2 0,3 3 1,0 5 0,1 0-1,2 4 0,-3 2 0,3 1-1,-2-1 0,-1 0 0,0-2 0,-1-1 0,0-1 0,0-4 0,0-1 0,-1-1 0,1-2 0,-4-3 0,0 1-1,-3-1-1,-2-3 0,-2 2-2,-2 3-2,-3-4 0,0 5-1,-1 1-1,-2 1 0,0 1 1,0 6 1,1 0 1,-1 3 1,3 2 3,1 4 3,2-3 1,3-1 3,4 0 1,0-3 1,2-2 2,4-3 0,-2-3-1,2-3 0,-2-1-2,-1-6-2,-1 1-2,-5-2-2,-1 0-5,-3 1-5,-6-1-11,-3 2-19,-3 5-26,-3 3-5,-7 4-88,-24 21 155,1-1 0,1 4 0</inkml:trace>
  <inkml:trace contextRef="#ctx0" brushRef="#br0" timeOffset="7984.4567">14915 2810 261,'21'-9'14,"11"-1"0,6-2 1,9-3-1,8-1-6,5 1-8,0-1-13,1 1-26,-3 4-24,-7 3-1,-6 2-83,-17 15 147,-12 1 0,-13 3 0</inkml:trace>
  <inkml:trace contextRef="#ctx0" brushRef="#br0" timeOffset="8202.4692">14857 3055 178,'1'6'5,"1"2"1,-1 4 0,4 0-5,1 1-11,0-1-15,3 1-18,1-2-75,15-4 118,-2-4 0,-1-1 0</inkml:trace>
  <inkml:trace contextRef="#ctx0" brushRef="#br0" timeOffset="8502.4863">15103 2999 205,'-3'3'9,"0"1"1,-2 4 1,-1 1 0,2 1-1,0 1 0,1-3-1,3 3 0,0-5 0,4 2 1,2-5 0,2-1 0,2-3-1,3-1-1,-3-5-2,2-1-1,-2-4-1,-2 0-2,0-2-2,-3-2-3,-4 0-4,-2 2-7,-4-2-11,-4 3-16,0 4-17,-2 2-9,0 3-75,0 7 142,1 2 0,3 0 0</inkml:trace>
  <inkml:trace contextRef="#ctx0" brushRef="#br0" timeOffset="8727.4992">15268 3031 199,'4'4'13,"2"0"4,1 4 2,2-5 3,1 2-3,2-1 0,-1-3-1,0-3-2,1-4-2,-2 1-3,-2-5-3,-3-2-4,-1-1-5,-7-3-16,-3 0-41,-8 0-12,-7 3-163,-53 8 233,-1 3 0,1 6 0</inkml:trace>
  <inkml:trace contextRef="#ctx0" brushRef="#br0" timeOffset="9373.5362">13213 3909 88,'3'9'1,"3"7"1,1 0-1,-1 4 1,2 1 0,1 1 1,-4-3 0,0 1 2,-1-8-1,-4 0 0,-4-4 1,-2-4-1,-3-4 0,-3-4-1,-4-4-1,2-5-1,-3-4 0,2-4 0,0-4 0,2-3 0,5-2 2,2-2 0,3 0 0,6 3 2,4 0 1,3 2 1,5 8 1,2 1 0,5 8 0,2 3-1,1 7-1,-1 6 0,0 3-1,-2 3-2,-4 5-1,-5 3-4,-5 2-1,-6 2-5,-6 0-8,-7 0-9,-3 3-17,-4-5-9,-2-1-20,-7 1 71,3-5 0</inkml:trace>
  <inkml:trace contextRef="#ctx0" brushRef="#br0" timeOffset="9653.5522">13672 3745 232,'1'-3'2,"-1"6"0,-2 2 1,-3 4 1,-2 3-1,-3 4 1,-3 4-1,-1 3 0,0 1 0,2 3-1,1 1-1,4 1-4,3 0-9,4-4-15,4 1-17,5-5-12,4 2-64,31-3 120,0-4 0,-3-6 0</inkml:trace>
  <inkml:trace contextRef="#ctx0" brushRef="#br0" timeOffset="9871.5646">13912 3933 209,'-2'-1'7,"-4"1"0,-2 0 1,-2 3 1,0 4-4,0 1-1,0 4 0,4 3-2,0 0 0,4 3-2,3-1-5,4-2-13,3 0-18,4-4-19,3 0-88,19-7 143,-1-2 0,-5-3 0</inkml:trace>
  <inkml:trace contextRef="#ctx0" brushRef="#br0" timeOffset="10121.5789">14179 3835 209,'7'7'15,"5"4"-1,1 3 1,3 4 0,-1 3-5,1 2-4,-3 3-2,-5 1-3,-3 3-3,-9 0-6,-4-1-11,-6 0-20,-5-2-20,-4-3-103,-14 0 162,4-7 0,4-5 0</inkml:trace>
  <inkml:trace contextRef="#ctx0" brushRef="#br0" timeOffset="10319.5903">14490 3941 249,'2'-2'-4,"5"0"-16,3 0-22,2 0-10,3 1-79,18-2 131,-4 2 0,-4 0 0</inkml:trace>
  <inkml:trace contextRef="#ctx0" brushRef="#br0" timeOffset="10807.6182">15362 3626 164,'-2'3'10,"1"2"3,-1 2 1,0 4 0,0 4 0,2 0-3,-2 5-2,1 1-2,-1 1-3,1 0-6,-2 0-9,1 1-18,0-1-26,1-3-1,0-1-51,4-2 107,-1-3 0,2-6 0</inkml:trace>
  <inkml:trace contextRef="#ctx0" brushRef="#br0" timeOffset="11144.6375">15499 3696 172,'1'10'7,"1"2"1,0 2 2,1 1 2,0 2 0,2 0 1,1-2 1,5-1-1,2-3 0,4-4 1,2-4-1,3-3-2,-1-4-1,0-3-2,-2-3-1,-1-2-3,-7-4 0,-4-1-3,-4-1-4,-4 1-8,-3-1-16,-6 2-26,-4 4-13,-3 4-120,-32 12 186,4 3 0,0 2 0</inkml:trace>
  <inkml:trace contextRef="#ctx0" brushRef="#br0" timeOffset="11676.6679">15097 4068 143,'11'3'20,"4"-3"2,9 0 2,4-3 2,9 1-5,10-5-4,6-2-4,7-2-3,7 0-3,3-1-2,1 0-3,-1 1-5,-4 0-13,-7 4-17,-9 2-29,-10 2-1,-11 0-70,-29 14 133,-9 1 0,-8 0 0</inkml:trace>
  <inkml:trace contextRef="#ctx0" brushRef="#br0" timeOffset="11925.6821">15447 4178 237,'-3'8'9,"4"-2"0,1 2 1,-1 2-1,0 1 1,-1 6-4,0-2-3,0-1-5,0 3-9,0 0-17,1 0-23,0 0-9,2-2-81,6-2 141,2-2 0,-2-3 0</inkml:trace>
  <inkml:trace contextRef="#ctx0" brushRef="#br0" timeOffset="12271.7019">15656 4226 206,'-3'6'5,"1"3"1,-2 0 0,3 0 2,0 4-1,3-3-1,4 0 2,1-1-1,1-3 1,6-3 1,-1-2 0,2-4 0,0-3-1,1-3 0,-2-2-2,0-1-1,-4-5 0,-2 2-2,-5-5-1,-3 3-1,-4-1-3,-3 1-1,-3 3-3,-4 3-6,0 4-11,-3 5-13,-1 4-19,0 5-9,0 3-67,-1 12 131,2-3 0,6 2 0</inkml:trace>
  <inkml:trace contextRef="#ctx0" brushRef="#br0" timeOffset="12637.7229">15964 4141 169,'-4'5'8,"0"3"1,-4 4 0,3-1 1,-1 4-1,2 0 0,2 2-1,2-3 0,3 1 0,3-1-1,4-5 0,3-3 1,2-3-1,3-3 1,1-3-1,1-2 1,1-5-1,-2-1 1,-2-2 0,-1-3-1,-4-2-1,-5-2-1,-3 2-2,-5-1-2,-5 2-4,-4 5-23,-6 3-40,-6 9-1,-8 7-115,-59 18 182,6 2 0,-2-2 0</inkml:trace>
  <inkml:trace contextRef="#ctx0" brushRef="#br0" timeOffset="21132.2087">22692 6316 69,'0'0'10,"0"0"0,0-2 1,1 0-2,-1 0-3,1-1 0,0 3-2,-2-3-3,0 3 1,0-2-2,1-1 0,-2 3 0,2 0 0,-2-2 0,0 2 1,0-1-1,-2 1 2,0 0-2,1-1 2,0 1-1,-3 0 1,1-2 0,0 1 1,1 1 0,-2-1 0,1 1 1,-1-2 0,1 1-2,-2-1 2,3-1-2,-2 0 0,2 1 0,-2-1-1,1 1-1,-1-1 0,2 0 1,-1-1-1,1 2 0,-1 0 1,0 0-1,2-1 0,-2 0 0,1 1 1,-1-1-1,1 2 0,-4-3 0,0 2 0,-1 0 0,-2 0 0,-4-1 0,1 3 0,0-3 0,-2 3 0,0-2 0,1-1 1,1 0-1,1 0 0,1 2 0,4-1 1,-2-1-1,2 2 0,1-2 0,2 3 1,-3-1 0,2 1-1,-1-2 0,1 2 0,-2-2 0,1 2 1,-3 0-1,2-3 0,-3 3 0,1 0 0,-1 0 1,0 0 0,-1 0-1,1 0 0,1 0 1,-1 0 0,0 0 0,2 0 0,-2 0 1,2 0 0,-1 0 0,0 0 1,0 3 0,-1-3 0,0 0 0,-1 0 0,0 2-1,1-2-1,-1 0 1,-2 0-1,1 0 0,-1 0 0,0 0-1,-1-2 1,2 2 0,-1 0-1,0 0 0,2 0 1,-1 2-1,0-2 0,-1 0 0,1 0 0,-1 0 0,-1 0 0,2 2 0,1-2 1,2 1-1,-1-1 0,2 3 0,2-2 1,-1 2-1,0-1 0,-1-1 0,1 2 0,-4 1 0,4 0 0,-3-1 0,3-1 0,-1 2 0,2-1 0,-1 1 0,1-2 0,-2 4 0,3-5 0,-1 5-1,0-5 1,0 4 1,1-3-1,-2 3 0,3-3 0,-5 3 0,4-2 1,-2 2-1,2-2 0,-3 1 0,3 0 0,0-1-1,1-1 1,0 3 0,3-3-1,-3 3 1,1 0 0,3-1-1,-1 2 1,-2 1 0,2-3 0,-3 4 0,1-1 0,-2 3 0,1-3 0,-2 3 0,1-1 1,-1 2-1,0-1 0,0 4 0,0-4 0,3 1 0,-2 2 0,-1-1 0,2 2 0,2-2 0,-1 2 0,0-1 0,1-1 1,1 0-1,1 1-1,-2 1 1,0 1 0,1 1-1,-1 1 1,1-2 0,-1 3 0,0-2 0,0 1 0,0 0 0,-1-2 0,1 0 1,-1 0-1,2-1 1,0 0-1,0-1 1,0 1 0,1-2-1,0 1 1,1-1-1,1 1 1,0-2 0,0 1-1,1-1 0,0 0 1,-1 0-1,3 1 1,-1-3-1,-1 0 0,0-1 0,0 2 1,1-1-1,-2-2 0,1 4 1,-1-2-1,1-2 1,0 0-1,0 3 0,0-5 1,1 3 0,1-4-1,-1 5 1,-1-5 0,2 3-1,-1-2 1,2 1 0,-2-3 0,2 5-1,0-4 1,2 1 0,-4-1-1,4 4 1,-1-5 0,2 4 0,0 0-1,1 0 2,0-2-2,2 3 1,0-2-1,-1 0 1,2 0-1,0-1 1,1 2-1,-1-2-1,2 2 1,-1 0 1,-1-1-1,3 2 1,-1-1 0,1 2-1,-1-4 1,3 2 0,-1 0 1,3-3-1,1 2 0,1-2 0,2 0-1,0-2 1,1 1 0,-1-1-1,1 0 0,-3 0 0,1 1 1,-4-1-1,1-2 0,-2 3 0,-1-1 0,0-1 0,1 2 1,-1-2-1,-1 2 0,1-3 0,-1 1 1,0-1-1,0 1 1,1-1-1,-3-1 0,1 1 1,1-1-1,0 1 0,0 0 0,0 0 1,0-2-1,1 2 0,1-1 0,1 1 0,-1 0 0,1-1 1,0-1-1,2 1 0,0 1 0,-1-1 0,2 1 1,-1-2-1,-2 2 0,-1 0 0,-1 0 1,-1 0-1,-2 0 0,-1 0 0,0 0 0,0 0 1,0 0-1,1 0 0,2 0 0,1 0 0,0 0 0,0 0 0,0 2 0,-2-2-1,0 0 1,-2 1 0,0-1 0,-4 0 1,0 1-1,1-1 0,0 2 0,0-1 1,1-1-1,3 0 1,-2 1-1,2-1 1,1-1 0,3 0 0,-1-2-1,2 2 1,-1-2-1,2-1 1,-2 1-1,2 1-1,0-2 1,0 1 0,1-1 0,3 0 0,0-1 0,1-1 0,1 0 0,1 1 0,0-2 0,-1 3 0,0-1 0,-1 3 0,1-1 0,-1 2 0,-1-1 0,0 2 0,1 0 0,0 2 0,-3-1 0,0-1 0,1 2 0,-1-1 0,-2 0 1,1 1-1,0-1 0,0 1 0,0-1 0,2 1 0,2-2 1,1 2-1,2-2 0,2 3 1,3 0 0,1 0-1,3 1 0,-1 0 1,1-1-1,0 1 1,0 0 0,-1 0-2,1-1 2,-1-2-1,-1 0 0,0 0 0,-2 0 0,1-1 0,-1-1-1,2-1 1,1 1 0,0 1 0,0-2 0,-1 2 0,0 0 0,-1 0 0,-1 2 0,0-1 0,-2 1 0,-1 0 0,-1 0 0,-1 0-1,1-2 1,-1 2 0,1 1 0,0-1 0,1 1 0,1-1 0,2-1 0,2 0 0,2 2 1,0-3-1,1 1 0,0 1 0,-1-2 0,1 0 0,-3 0 0,0 1 0,-2 0 0,-1 0 0,1-1 0,-2 3-1,-1-3 1,2 0 1,-3 1-2,1 1 1,-2-2 0,0 0 1,-3 0-1,1 0 0,-2-2 0,0 1 0,0-1 0,0 1 0,-2-1 0,0 1 0,0-1 1,-2 1-1,1 1 1,-1 0 0,-1 0 0,-1 0 0,-1 0 0,1 0 1,-1 0-1,-1 0 1,-3 0 1,1 0-1,0-1 0,-2 1 0,2-2 0,0 1 0,1 0-1,0-1 0,2 1 1,1-1-1,0 0-1,1-1 1,1 1-1,0-2 0,-1-1 1,2 1-2,-1-3 2,-1 0-1,0 0 1,-1 0 0,-1-1 0,-1-1 1,-1 1-1,-1-2 1,-1-1-1,0-1 1,-2 0-1,2-2 0,-3-1 0,0 0-1,0-2 1,-1-2-1,-2 1 0,-1-2 1,1-2-1,-1 1 0,0 0 0,0-1 1,0 1-1,-2-1 1,2 2-1,-2-1 0,1 1 1,-2 2-1,-1-2 1,-1 1-1,0 0 0,-2 1 1,-3-2 0,1-1-1,-1 1 1,0-1-1,-2 1 0,1 1 1,-4-1-1,2 2-1,-3 3 1,0 0-1,0 1 0,0 4 0,-3 0 0,1 2 1,0 1-1,1 0 1,-2 0 0,2 0 0,0 2 0,-1-2 0,1 0 0,-2 1 0,2-2-1,-3 2 1,1-2-1,-2 1 0,0-2-1,-3 2 1,0 0-1,-3-1 0,-1-1 0,0 3 1,-2-2 0,-1 0-1,-1 1 1,1-1 0,-1-1 1,1 3-1,1 0 1,2 1 0,-2 1 0,1 1-1,0-1 1,-1 3 0,2 1-1,-1 0 2,-2-2-1,2 2-1,-2 0 0,1-1 0,-2 1 0,-1-2-1,-2 0 0,-2-1 0,-2 0-1,-3-1 0,1 1 1,-2 1-1,1-3 0,-2 3 2,0-1-1,1 2 0,0-1 2,1 1 0,1 0-1,1 0 2,3 0-1,1 1-1,1-2 2,4 2-1,1 2 0,2-2 0,1 1 1,0-1-1,1 0 0,0-1 0,0-1 0,-1 2 1,1-3-1,-2 1 0,-2 2 0,0-3 0,-3-1 0,-1 1 0,-2 1 0,-1-3 0,-1 3 0,1-1-1,-1 0 1,0-1 0,2 4 1,1-3-1,1 3 0,2 0 1,1-1-1,0 1 1,2-1-1,-1 0 1,1 0-1,0 0 1,0-1 0,2 1-1,-1 0 1,1-1-1,-1 1 1,0-1-1,0 2 0,-2-3-1,-1 3 1,-1 0 0,-2-2 1,1 2-1,-2 0 0,1 0 0,0 0 1,0 0-1,2 0 0,0 0 0,2 0 0,-1 0 1,2 0-1,1 0 0,-1 0 1,1 0 0,2 0 0,1 0 1,0 0 0,0 0 0,2 0 0,1 0 1,1-2 0,0 1 0,0-1 0,1 0 0,1 2-1,-1-3 0,0 2 1,-2-1-2,0 1 1,-3 0 0,-1 1-1,0 0 0,-2 0 0,-2 1 0,0 0 0,-2 2-1,-2 0 1,-4 1-1,-2 1 0,-4 0 0,-5 3 1,-2-1-1,-5 4 0,-4-2 0,1 0-3,-5 4-13,0 0-47,-1 0 0,-2 2-124,-56-11 187,9-4 0,8-7 0</inkml:trace>
  <inkml:trace contextRef="#ctx0" brushRef="#br0" timeOffset="31762.8168">18626 694 69,'0'0'9,"0"0"0,0 0 1,0 0-3,0 0-1,0 0-2,0 0 0,0 0-1,0 0 1,0 0 0,0 0-1,0 0 0,0 0 1,0 0-1,0 0 0,-6 9 1,1 6 0,-2 6-1,0 3 0,-4 6 0,5-4 0,0-1 0,-2 4 2,2-2-2,-4 2 0,3-1 1,-2 1 1,0 0-1,0 0 0,1-2 0,0 0 0,-2-1 0,2-1-1,-1-2 0,0-1 0,1-5-1,1-2 0,1-1-1,-2-2-3,5-4-7,-2 1-12,2-3-25,0 0-7,0-1-38,1-7 91,2-5 0</inkml:trace>
  <inkml:trace contextRef="#ctx0" brushRef="#br0" timeOffset="33540.9185">18682 1120 96,'0'0'11,"0"0"1,3 0 1,-1 0 2,0 1-3,0-1-1,1 1 0,-3-1-4,1 1-1,1 0 0,0 1-2,0-1 0,1 2 1,-1-2-1,0 1 0,0 0 1,-1-1 0,-1-1 1,1 2 1,0-1 0,2 2-1,-2-1 1,1 0-1,0-2 1,0 0-2,0 0-1,0 2 0,0-2-1,-2 0-1,0 0 0,0 0-1,0 0 0,1-2 0,0 2 0,1-1-1,0 0 1,0 0-1,-1-1 1,1 0-1,-1-1 1,1 0-1,1-1 0,-2 2 1,0-2-1,0 0 1,0 0-1,1-1 1,0 0-1,0 0 1,0-2 0,-1 4-1,1-6 0,0 4 1,0-2 0,-1 1-1,0 1-1,0 2 0,0-2 0,-1 1 0,0-2 0,-1-3 0,0 0 0,0-3 1,1 3 0,-1-4 0,0 2 0,0 1 0,1-2 1,-1 0-1,1 1 0,-1 0 0,1 0 0,-1 0 0,1 4-1,-1-1 1,1 4 0,0 0-1,2 0 0,0-3 0,1-1 1,0-1 0,-1 2-1,0 4 0,-1 0 0,-1 3 1,0 0 0,0 0-1,0 0 1,0 0-1,0 0 1,2-2-1,-1-1 1,1-1-1,0-1 1,0 1-1,0-2 1,-1 0-1,0 3 1,0 0 0,0 1-1,0 1 1,-1 1 0,0 0-1,0 0 0,0 0 1,0 0 0,0 0-1,0 0 0,0 0 1,0 0-2,0 0 1,0 0 0,0 0 0,0 0 0,0 0 0,0 0 0,0 0 0,0 0 0,0 0 0,0 0 1,0 0-1,0 0 0,0 0 2,0 0-2,0 0 1,0 0 0,1-1 0,1-1 0,1 2 0,1-1 0,0-1-1,2 0 1,-1-1 0,0 1 0,-2 0 0,0 0 0,-1 1 0,-1 0-1,0 2 0,1 1 1,1 1-1,2 2 1,-1-1-1,1 1 1,0 0-1,1 1 1,3 3 0,2 5 0,2 3 0,1 0 0,-4-1 1,1-2-1,-5-3 0,1 1 1,0-1-1,-1 0 0,4 4 0,-4-3-1,1 0 1,1-2 0,-1 3 0,0 0 0,-1-2-1,-1-2 1,1 2 0,0-3 0,-3 1 0,1-2-1,0 1 1,-1-1 0,0 1 0,-1-3 0,1 2 0,-1-2 0,2 4 0,-2-6 0,0 4 0,-1-2 0,0-1 1,0 1-1,-1-2-3,1 0-5,-1-1-8,1 3-14,-1-3-28,0 0 0,1 1-37,-2-1 95,-2-2 0</inkml:trace>
  <inkml:trace contextRef="#ctx0" brushRef="#br0" timeOffset="34872.9946">18809 1046 88,'0'0'12,"1"-2"-2,1 2-3,0-2-2,0 0-1,2 1-3,-3-1 0,1 2 1,3 0-1,-1-3 1,2 3 1,-2-2-1,3 1 1,-3 0 0,3-1 0,-2 1-1,4 1 1,-4 0-1,3-1 1,-2 1 0,3 0 1,-4-1 1,2 1 0,-3-1 3,3 1 0,-1 0-1,-3 0 1,2 0-2,-1 0 0,-1 0-1,-1 0-2,2 1-1,-2-1 0,0 0 0,1 0 0,-1 1 2,-1-1 0,1 0-1,0 0 1,0 0 0,-1 0 0,-1 0-1,2 0 0,0 0-3,0 1 1,0-1-5,2 0-16,-2 0-37,0 0 0,-1 0-68,4 4 125,-2-1 0,0 0 0</inkml:trace>
  <inkml:trace contextRef="#ctx0" brushRef="#br0" timeOffset="39433.2555">18133 769 61,'0'0'5,"0"0"0,0 0 2,0 0 1,0 0 0,0 0-1,0 0 0,0 0 1,0 0-1,0 0 1,-1 2 0,-1 0-2,0 1 0,0 0 0,-2 3-1,0-1-1,0-2-1,0 3 0,-2-2-1,1 0 0,0-1-1,1-1 0,-1-2 0,0 0 0,-1 0 0,1-1-1,0 0 1,2 0 0,0 0-1,1 0 0,1 1 0,-2 1 1,-1 0-1,-2 0 0,1 0 0,1 0 0,-2 1 0,0 1 1,2-1-1,-3 0 0,2 1 0,0-1 1,1 0-1,-1 0 0,-2 1 1,2-1-1,-1 1 0,0 2 0,1-2 0,0 0 0,-1 0-1,1 0 1,0 0 0,0-1 0,-4 6 1,-1 1 0,2-2 0,3 1-1,-3 1 2,6-2-1,0-4 0,1 5 0,0-1-1,1 0 0,0-2 0,0 2 1,0-2-1,0 2 0,0 0 0,0 0 0,0-2 1,1 0-1,0-1 0,0 0 0,-1-2 1,3 3-1,-1-2 1,-1-1 0,1 2 0,0 1 1,0-2-1,1-1 1,-1 1 0,0-1 0,2 1-1,-1 0 1,-1-2-1,3-1 0,-2 1-1,-1 1 1,3-2-1,-1 1 1,1-1-1,-2 0 1,3 0 0,-2 0 0,2 0-1,-3 0 1,3-3 0,-2 3 0,1-1-1,0 1 1,1-1-1,-2 0 1,1 0-1,0 1 0,2-2 0,-2 1 0,1 0 0,-1-1 0,1 1 0,-3-1 0,3 2 0,-1 0 0,0 0-1,-2 0 1,3 0 1,-2 0-1,1 0 0,1 0 0,1 0 0,-2 2 0,1-1 0,-1-1 1,3 2-2,-4-1 1,3 0 0,-2-1 0,0 2 0,0-1 0,2 0 0,-4 0 0,2-1-1,-1 1 1,0 2 0,-2-3-1,0 1 1,0 2 0,-1-1 0,0 1 0,2 1 0,-2 0 0,-1 0 1,0 0-1,0 1-1,-1 0 2,0 0-1,-1 0 0,0 0 0,1-1 0,0 1 0,-1-2 0,1 2 1,-2-1-1,0-1 0,2-1 0,-3 3 0,1 0 1,-1-3-1,-1 2 0,-1 0 0,3-2 0,-2 2 0,1-2 0,-2 1 0,3-2 1,-4 2-1,3-1-1,-3 0 1,4 0 0,-3 1 0,1-2 0,0 1 0,2 0 1,-2 0-1,3 0 0,-2-2 1,0 4-1,3-3 1,-4-1-1,0 3 1,3-3-1,-2 3 0,0-2 0,2 0 1,-3 0-1,0 1 1,2-1-1,-2-1 0,-2 0 0,3 1 0,0-1 1,0 0-1,-2 2 0,1-2 1,0 0 0,1 0 0,-3 0 1,3 0 0,-1 0 1,0 0 2,-1 0-1,3-2 1,-2 2 0,1-1 0,0 1 0,0 0-1,2 0 0,-1 0-1,-1 0-2,0 0-7,2 0-13,0 0-33,-1 0-8,1 1-86,-1-1 146,0 0 0,0 0 0</inkml:trace>
  <inkml:trace contextRef="#ctx0" brushRef="#br0" timeOffset="41004.3453">17291 973 74,'0'0'6,"0"0"0,0 0 1,0 0 0,-2 0-2,0 0-2,0 0 1,0 2 1,0 0 0,1 2 0,0 0 0,0 2 0,0 1-1,0 0 0,0 3-1,1 0-1,-1 0-1,1 2 1,0 0-1,-1 2 0,1-2 1,0 3 0,0-1 0,-1 0 0,1 0 1,0-1-1,-1 0 0,1 1 0,-1 0 0,1-1-1,0-1 1,-1-1-1,1 0 0,-1-3 0,0 0 0,1 0 1,-1-2-1,1-1 1,-1 2 0,0-3 0,1 1 1,0-3 0,-1 3 0,1-4 1,0 1 0,0 0 0,0-2-1,0 0 1,0 0-2,0 0 1,0 0-1,0 0-1,-1-2 0,0 0 0,0-2 0,0 1 0,0-3-1,-1 2 0,1-3 1,0 2-1,0-4 0,0 1 0,0-2 0,0 2 0,-1-4 0,1 0 0,0 0 0,-1-1 0,1 1 0,0 0 0,1 0 0,0 0 0,0-1 1,0 0-1,0 0 0,1 1 0,0-2 1,0 2-1,0 1 0,1 0 0,0 0 0,0 1-1,0 4 0,0-1-1,0 3 0,-1 1 1,0-2-1,1-2 0,1-1 0,-1-1 1,0 4 0,0-3 1,2 1 0,1 1-1,7-5 2,1 2 0,-2 1 0,2 3 0,0 2 0,-3 9-1,-3-3 1,2 5 1,-2 0-2,1 3 0,-2-2 0,1 5 0,-4-3 1,2 3-1,-3-3 1,-2 2 0,1-3 0,-3 2 0,0-5 0,-3 2 1,2-4-1,-4 4 1,2-6-1,-4 3 0,3-3 0,-2 0-2,1 0-3,-3-1-6,4-2-13,-3 0-28,3-2-3,-4-1-42,4-9 96,-2 0 0,4 2 0</inkml:trace>
  <inkml:trace contextRef="#ctx0" brushRef="#br0" timeOffset="41781.3898">17635 805 69,'0'0'4,"0"0"1,0 0 0,0 0 0,0 0-1,0 0-1,0 0 0,0 0 0,0 0-1,-9 2 1,-1 2-1,-2 4 2,1 1-2,-3 4 1,8 3 1,0 1 0,1 3 0,-1-4 0,1 4 2,1 0 0,1 0 1,1 1 1,0 1 0,1-3 0,1 4 1,0-4-2,1 2 0,1-4-1,0 1-1,0-2 0,1 1 0,2-3 0,-1 3 0,1-2 0,0-1 0,0 1 1,1-2 0,-1 0 1,1-1 0,2-2 0,-2 2 0,1-3-1,0 1-1,2-2 0,-1-1-3,2 0-11,-1-1-36,1-1-17,0-1-120,22-5 182,-2-1 0,-3 0 0</inkml:trace>
  <inkml:trace contextRef="#ctx0" brushRef="#br0" timeOffset="42692.4419">19004 592 75,'0'0'6,"0"0"1,0 0 1,0 2 1,0-2-3,2 3 0,1 2 0,3 4-1,2 3 0,2-1-1,3 7 0,4 2 0,-5-4 0,4 1-2,5 5 2,-4-1 0,1-1 1,2 4-1,-2 1 2,-6-3 0,0-1 0,0 4 1,-2-2-1,0 0 0,-2 1 0,0 0-1,-2-1 0,-1 2-2,-1 0 1,-1 0 0,-2 0-1,-1-2 1,0 0-1,-1-3 0,-1-1 0,-1 0-1,0-1 1,-1 0-2,-1-1 1,0-2-1,0 0-1,-1-2-2,2-1-6,-2 0-13,1-4-37,1 2 1,1-4-54,0-9 111,1-2 0,0 0 0</inkml:trace>
  <inkml:trace contextRef="#ctx0" brushRef="#br0" timeOffset="43367.4805">19652 918 91,'0'0'18,"0"0"0,0 0 0,0-2-1,0 0-1,0-1-2,0 0-2,0-2-1,0 0-1,0 1-2,0-3 0,1 3-2,-1 1 0,3 0-2,0 2-1,0 0 0,0 1-2,2-1 0,0 0-1,2-1-2,3 1-5,-1 1-5,2-2-9,0 2-14,0 2-19,-3-1-80,6 18 134,-3 1 0,1-2 0</inkml:trace>
  <inkml:trace contextRef="#ctx0" brushRef="#br0" timeOffset="43694.4992">19665 1096 206,'0'0'14,"2"-1"1,0-1 2,2 2 0,0 0-3,1 0-4,1 0-2,2 0-7,-3 2-36,5 0-26,0 1-1,1-1-82,19 8 144,0 0 0,-2-2 0</inkml:trace>
  <inkml:trace contextRef="#ctx0" brushRef="#br0" timeOffset="45561.606">20457 515 74,'0'0'14,"0"0"3,0 0 1,0 0 3,0 0-3,0 0-2,0-1-2,0-1-5,1-1-2,0-1-2,0 0-3,0-2 0,0 1-1,0 0 2,0 0 0,-1 1 1,0 1 0,1 1 0,-1 4 1,0-1-1,1 2 0,0 1-1,1 7 0,0 2-1,1 1 0,1 5-1,0 5-5,-3-9-7,0-2-18,1 0-26,0-3-1,-1-4-49,7 30 105,-1 2 0,2-4 0</inkml:trace>
  <inkml:trace contextRef="#ctx0" brushRef="#br0" timeOffset="46036.6332">20235 875 91,'0'0'10,"0"0"2,0 0 1,0 0 3,0 0-3,1-1 0,1-1-2,1 0-1,10-5 0,6-4-2,4 2-1,1-3-1,5 4 0,-5 4-2,-2 2 0,2-1-1,0 1-2,0 1-4,1-1-8,0 1-10,-3 0-23,-1 0-11,-3 1-49,2 19 104,-5 0 0,-4 0 0</inkml:trace>
  <inkml:trace contextRef="#ctx0" brushRef="#br0" timeOffset="46530.6614">20255 1109 125,'0'0'7,"0"0"1,0 3 2,1-1 0,0 1 0,-1 1-1,1 3-1,0-2 0,0 3-1,-1 0 0,1 3 0,0-1-1,-1 1-1,0 2 0,2-3 0,-2 2-1,0-1-1,0 2-1,0-1 0,0 0-2,0-2-6,0 1-12,0-3-30,0 0-8,0-2-64,-2 2 120,1-1 0,0-2 0</inkml:trace>
  <inkml:trace contextRef="#ctx0" brushRef="#br0" timeOffset="47066.6921">20419 1170 144,'0'0'2,"0"0"1,0 2-1,0 0 0,0 1-1,0 0-1,-1 4 1,1-2-1,-1 1 0,0 2 1,1 0 0,0 1 1,0 1 1,1-1 2,1 1 0,-1 0 1,2-2 2,0 0-1,0 0 2,1-2 0,3-2 1,-1 1-1,2-2 1,-2-2-1,2-1-1,-2-1 0,3-2-1,-3 0-1,2-3-1,-4-1-1,3-2-1,-3 0-1,0-3 0,-2 3 0,-2-2-2,-1 3-2,0 1-2,-3-2-4,1 3-5,-4 0-8,1 1-14,0-2-19,-1 4-6,-2 0-39,-6 9 99,0 1 0</inkml:trace>
  <inkml:trace contextRef="#ctx0" brushRef="#br0" timeOffset="47870.7381">20741 1090 63,'0'0'8,"0"0"0,0 0 2,0 0 0,0 0-1,-2 3-1,1-1-1,0 0-2,-1 1 0,-1 0-1,0 1-2,1-1 0,-2 4 0,2-4-1,-2 3 0,2-1 0,-2 3 1,2-2-1,-1 2 1,1-1 1,0 4 2,1-5 0,0 4 3,1-3 0,0 0 0,0-2 2,2 5 0,-1-5-1,2 3 1,0-4-2,2 3-1,-2-4-1,4 2 0,-3-3-1,3 0-1,-3-1 0,4 1 0,-1-2-1,0 0-1,-2-3 2,3 2-2,-2-1 1,3-2 0,-4 1 0,3-1-1,-2-1 2,2-1-1,-3 2 0,2-3 1,-4 2-1,3-3-1,-2 3 0,1-4 0,-3 4-1,1-4 0,-1 2 0,-1-1-1,0 2 1,-2-2-1,1 1 0,-3-1 1,1 2-1,0-2 0,-1 3 0,-3-4-2,3 5 0,-3-3-5,3 3-8,-4-2-20,2 3-30,-3 0 1,0 3-67,-29 12 131,2-1 0,1 0 0</inkml:trace>
  <inkml:trace contextRef="#ctx0" brushRef="#br0" timeOffset="85695.9016">17540 2297 230,'0'0'6,"0"0"1,-1 2 0,0 1-1,0 2-3,-1 5-1,0 2-1,0 2-1,-1 3 1,1 5 1,1 2-1,1 1 0,1-1 1,1 2 0,1-4-1,0 0 1,1-5 1,-1 0 0,0-7 2,-2-3-1,0-3 0,0-3 0,-1-1-1,-2-3-1,0-4-1,-4-1-2,-2-6-2,-1-5-1,-2-1-1,0-2 0,1-3 0,-1-1 0,3-2 0,2 1-2,5 1 0,3-1 1,5 3 1,2 2 0,2 0 0,5 3 0,0 4 1,1 0 1,0 4 1,1 2-1,-3 5 0,1 3 1,-2 4 0,1 3 2,-5 6 0,-1 1 0,-2 4 0,-3 1 2,-3 2 1,-2 2 0,-4-3-1,-1-2-1,-5-3 1,-1 1 0,-3-7-2,-1 1-6,-1-5-8,-2-1-13,-1-2-20,1-2-4,3-2-30,10-13 81,4 1 0</inkml:trace>
  <inkml:trace contextRef="#ctx0" brushRef="#br0" timeOffset="86087.924">17989 2128 126,'-4'13'8,"0"6"3,-3 2 0,0 8 0,-1 3 0,-1 2-1,3 3-1,0-2 0,3 2-5,3-4-6,3-3-12,4-2-19,4-3-15,3-7-65,29-10 113,-1-3 0,-3-7 0</inkml:trace>
  <inkml:trace contextRef="#ctx0" brushRef="#br0" timeOffset="86619.9544">18475 2130 120,'-2'0'8,"-4"-2"0,-2 2 2,0 0-1,-4 2-1,-2-2-3,1 4-2,-3 0 0,1 2-2,-1 2-1,2 3 0,1-1-1,3 3 3,1 0-1,4 1 0,3 0 4,2-3-1,4 2 2,3-3 1,2-1-1,2-3 0,4 2 0,-2-4 0,2-3-2,0 0-1,0-1-1,-1 1 1,0-1-1,-1 2-2,0 0 2,-1 1-2,-1 1 0,1-1 1,-5 2 0,2 1-1,-3-1 1,-3 3 1,1-1 1,-2 0-1,-5 1 1,-3 1 0,-2-2 0,-3-1 0,-4 1 0,1-4-1,-1-1-2,1-1-1,-1-1-8,2-2-11,3 1-16,-2 0-20,4-1-89,2-7 145,3 1 0,-2 0 0</inkml:trace>
  <inkml:trace contextRef="#ctx0" brushRef="#br0" timeOffset="86998.9761">18635 1971 179,'2'2'3,"0"1"0,0 2 1,1 4 0,-1 6 0,-2-1-1,0 8 2,-1 1-1,1 5 2,0 3 1,1 3-1,0 2-1,0 1 1,0 2-1,1-1 0,-1-1-1,-1-1-5,1-3-9,-1-3-17,0-2-24,2-3-3,-1-3-56,3-8 110,1-4 0,0-7 0</inkml:trace>
  <inkml:trace contextRef="#ctx0" brushRef="#br0" timeOffset="87777.0206">18828 2179 182,'2'7'2,"0"3"2,1 4-1,1 3 0,0 0 1,0 2-1,0-1 0,0 0 1,-1-3-2,-2 0 0,-1-5 0,0-3 0,0-2-2,-2-3 1,-2 3-1,0-7-2,-1 2 1,-1-5 0,0-3-3,1-4 1,2-2 1,0-4 0,3 0 2,1-4 0,3 2 1,0-1 1,4 2 1,-1 1 1,1 4 1,1 2 0,2 0-2,-1 4 0,1 1-1,0 3 0,0 3-1,1 1-1,-2 1 0,1 5-1,0 1-1,-2 2 1,0 2-1,-2 1 1,-2 3 1,-2 0 0,-3 3 0,-2 0 1,-4-2 0,1 2 1,-2-3 1,0-2-1,0-3-1,-2-1 2,4-4-1,1-2 0,1-1 0,0-2 0,2-3-1,1-1 0,1-1 0,3-2-1,2 0-1,2-3-1,4 4 4,-1-2-2,2 2 0,0 2 2,-1 3-1,2 2 1,-2 3 1,2 2-1,-3 3-1,0 1 1,0 2 0,-3 0-1,-2 0 1,-2 2 0,-2-3 1,-3 2 0,-3-2 0,-2 0 0,-3-3 0,-2 2-1,-3-5-1,-2 0-4,0-1-8,-1-1-10,-1-6-25,1 1-13,1-2-88,-2-14 147,4 2 0,3-2 0</inkml:trace>
  <inkml:trace contextRef="#ctx0" brushRef="#br0" timeOffset="88178.0435">19124 1976 147,'3'0'8,"2"4"2,5-1 1,2 4 0,2 2-1,4 4-1,-1 0-1,2 4-3,1 1 1,1 4-1,0 0 2,0 2 1,0 3-1,-3-1 2,0 5 0,-6-1 1,0 1 0,-8-2 0,-4 3-3,-5-3-1,-6-1-1,-2-3-7,-6-1-20,-1-1-39,-2-2-1,0-4-109,-8-12 171,5-2 0,6-9 0</inkml:trace>
  <inkml:trace contextRef="#ctx0" brushRef="#br0" timeOffset="88758.0767">19811 2139 168,'3'-4'12,"4"0"0,0-1 2,5 0-2,0 2-2,1-2-5,2 1-4,1 1-8,-2-2-10,-1 1-15,2 3-22,-2-1-70,3 12 124,-4-3 0,-4 3 0</inkml:trace>
  <inkml:trace contextRef="#ctx0" brushRef="#br0" timeOffset="88944.0873">19873 2276 247,'4'4'7,"-2"-6"0,1 2-4,4-2-13,3-3-22,6 1-25,3-1-108,23 2 165,-1 3 0,0-3 0</inkml:trace>
  <inkml:trace contextRef="#ctx0" brushRef="#br0" timeOffset="89465.1171">20762 1688 195,'0'0'1,"0"0"1,0 0 1,0 0 0,0 0-1,1 0 1,1 3 2,-1-1 0,1 0 2,1 2 0,-2-2 3,1-1-1,-2 2 1,2-1-1,-2-2 0,0 0-2,0 0 0,0 0-3,0 0-1,0 0-3,0 0-4,0 0-14,0 3-38,1 1-6,0-1-99,-9-3 161,-1 0 0,-1-5 0</inkml:trace>
  <inkml:trace contextRef="#ctx0" brushRef="#br0" timeOffset="91272.2205">20669 1792 66,'-5'-1'1,"-5"-1"0,-1 2 2,0-2 0,-4-1-1,6 1 2,-2-3 1,2 2 1,3-2 1,3 1-1,4-1-1,5 0 1,3-1-1,4 3 0,2 2-2,1 2 0,0 1-2,1 2 1,-2 4-1,0 1-1,-2 2 1,-3 1-1,-2 2-1,-4 1 1,-3 4 0,-3 0-1,-4 1 1,-3-1 1,-3 0 0,1-2 2,-3-3 2,5-3 3,0-2 1,2-4 1,1-2 3,4-3 0,2 0 1,4-2 0,4-1-1,1-1-3,4-1 0,4-1-2,2 0-2,0 0-1,3 0-1,1-2-3,-1 2-3,0 0-8,-2 1-13,-2 2-16,-1 3-20,-3 0-90,-7 13 149,-3 1 0,-5-1 0</inkml:trace>
  <inkml:trace contextRef="#ctx0" brushRef="#br0" timeOffset="91575.2378">20443 2263 171,'12'-4'9,"2"-3"2,8-1 1,4 1 2,5-3 0,5-1-1,5 1-1,1-2-3,3 2-3,0-1-1,-1 2-3,1 0-4,-4 0-10,-3 1-15,-1 3-19,-5 0-13,-6 4-73,-6 9 132,-6-1 0,-9 3 0</inkml:trace>
  <inkml:trace contextRef="#ctx0" brushRef="#br0" timeOffset="91856.2539">20545 2402 173,'1'4'8,"1"4"0,0 1 1,-1 3 0,0 0-2,-2 2-2,2 1-1,-1 2-2,1 0-5,1-1-12,-1-1-30,4-2-4,1 0-64,8-2 113,0-4 0,1-1 0</inkml:trace>
  <inkml:trace contextRef="#ctx0" brushRef="#br0" timeOffset="92208.274">20685 2481 223,'0'0'2,"1"0"0,0 3 2,3 2 0,-1 0 0,3 2 0,1-2 0,3-1 0,1-1 0,1 0 1,2-3 0,-1-2 0,0-2 1,-1 0-1,-1-4 0,-2 1-1,-2-3-1,-2-1 0,-3 1-2,-3-2 0,-3 2-3,-2-2 0,-2 4-2,-3 2-2,0 0-4,-3 6-6,0 0-13,1 5-19,1 1-10,1 3-65,1 3 123,4-2 0,3-1 0</inkml:trace>
  <inkml:trace contextRef="#ctx0" brushRef="#br0" timeOffset="92517.2917">20938 2392 173,'-2'6'6,"0"2"1,0 3 2,1-2 3,1 3 0,1-3 0,4-1 1,1 1 1,5-6 0,2-1-1,4-1-1,1-4 0,-1-2-3,2-2 0,-2-4-3,-3 1-2,-2-3-13,-4 1-33,-5 0-22,-6 1-158,-37-3 222,-1 2 0,-5 3 0</inkml:trace>
  <inkml:trace contextRef="#ctx0" brushRef="#br0" timeOffset="93411.3428">18121 3530 201,'-5'1'2,"1"-1"-1,0 4 1,1 4 0,2 4-2,2 3 0,2 7 1,0 0 0,3 3 0,0 3 1,-1-3-1,-2 0 1,0-4 1,-2-3 1,0-3 1,-2-4 1,-2-4-1,1-1 1,-3-6 0,-3-2-1,0-4-1,-2-4-2,-1-5 0,2-2-1,0-7 0,2-1-1,2-4 1,4 0 0,1-3-1,3 1 2,3-1-2,2 2 0,4 2 0,0 3-1,3 4 0,-1 5 0,2 3-1,-1 6 0,1 2 0,-3 3 1,1 4-1,-1 5 2,-3 0-1,1 3 0,-4 3 0,-2 2 1,-2 3 1,-3 1-1,-3 1 1,-3-1-1,-1-2-3,-5 0-9,1-2-12,0-4-24,-3-2-7,6-5-60,1-6 115,2 0 0,6-4 0</inkml:trace>
  <inkml:trace contextRef="#ctx0" brushRef="#br0" timeOffset="93696.3592">18602 3331 169,'-10'8'13,"-2"8"1,-1 3 1,-2 8 0,1 4-3,0 5-3,2 2-3,3 2-2,2-1-1,5 0-2,2-6-6,4-2-12,4-2-21,1-7-18,3-2-89,20-13 145,-2-5 0,0-5 0</inkml:trace>
  <inkml:trace contextRef="#ctx0" brushRef="#br0" timeOffset="94145.3848">18925 3315 120,'-2'0'0,"-3"1"0,-2 1 0,-4 1 0,-2-1 0,-2 5 0,-1 0 1,-1 1-1,-1 0 0,1 3 1,3 1 2,3-1 2,3 0 1,3-1 0,6-1 3,5-1 1,6 1 1,1-4 1,6 3-2,2-2-1,-1-3-2,3 0 0,1 0-3,-1 0-1,-2 0-2,-2 0 0,-3 2 0,-2 2-1,-6-2 1,0 5 0,-3-3 1,-5 2-1,-5 1 2,-2 0-1,-4-1-3,-5 1-3,-2-3-6,-3 0-7,-2-1-13,1-1-19,2 0-3,1-2-22,3-9 74,4-1 0</inkml:trace>
  <inkml:trace contextRef="#ctx0" brushRef="#br0" timeOffset="94458.4027">19166 3142 239,'-2'2'9,"0"1"1,0 5 1,-1 2 0,1 5-2,1 5 0,0 2 0,2 7-2,-1 3-2,2 1-1,0 3-1,0-1-1,0 0-1,1-1-3,-1-2-7,-1-3-19,0 2-32,2-4-4,-1 0-102,3-4 166,-1-5 0,0-6 0</inkml:trace>
  <inkml:trace contextRef="#ctx0" brushRef="#br0" timeOffset="94818.4233">19516 3366 164,'-1'-2'8,"-3"2"1,-4 0 2,1 3 1,-2 2-2,-2 5-1,-1 2-2,1 3 1,0 3-1,2 1 1,2 3-1,3-1-1,2 0 0,4-2-1,3-2 0,4-3-5,3-3-9,2-2-16,6-4-27,1-3-7,4-3-78,19-14 137,-4 1 0,-6-3 0</inkml:trace>
  <inkml:trace contextRef="#ctx0" brushRef="#br0" timeOffset="95119.4405">19753 3166 212,'5'0'9,"3"2"0,4 3 1,0 3 1,6 3-1,-1 6-2,2 4-1,-2 3-1,1 3-2,-3 4-2,0 2 0,-4 1-3,-1 0-7,-5 2-17,-2 0-34,-3 1-1,-3-2-77,-22 15 137,0-7 0,-3-9 0</inkml:trace>
  <inkml:trace contextRef="#ctx0" brushRef="#br0" timeOffset="96456.517">20483 3144 205,'1'0'15,"1"0"0,2 0 1,0 0 0,-1 0-6,1 0-4,2-2-3,0 2-1,2-3-4,2 3-6,0-1-12,4-1-12,-1 1-19,0-1-7,0 0-59,4 7 117,-6 1 0,-4 3 0</inkml:trace>
  <inkml:trace contextRef="#ctx0" brushRef="#br0" timeOffset="96583.5243">20528 3263 238,'7'-3'-16,"4"1"-22,3-2-12,3 0-84,21-15 134,-4 2 0,0-2 0</inkml:trace>
  <inkml:trace contextRef="#ctx0" brushRef="#br0" timeOffset="97093.5535">21115 2798 99,'0'5'-2,"-1"5"1,-2 2-1,1 0 1,-2 2 0,1 0 2,0 1 0,0-2 3,1-1 4,2-1 2,1-3 1,2-2 0,2-1 3,-1-1-1,5-3-1,0-1 1,2-2-2,0-1-3,3-1 0,1 0-1,-1-1-2,3 2 0,-1 0-2,2 1-2,-3 1 1,2 1-1,-4 1-1,2 1 1,-7 1-1,1 2 1,-4 1 1,1 1-1,-3-2 0,-1 4 1,-3-3 0,-1 1-1,-5 1-3,0-3-6,-2 1-11,-5 0-10,1-3-22,-1 1-3,-3-1-35,-2-6 89,2-1 0</inkml:trace>
  <inkml:trace contextRef="#ctx0" brushRef="#br0" timeOffset="97410.5716">21110 2834 171,'4'-4'13,"2"-3"1,2-1 1,4 2 2,6-3-4,3 1-4,3 0-1,5 0-3,6-1-3,1 0-8,2 1-12,3-3-17,3 3-20,-2 0-98,18 6 153,-9 2 0,-9 2 0</inkml:trace>
  <inkml:trace contextRef="#ctx0" brushRef="#br0" timeOffset="97839.5961">21048 3292 196,'14'-3'15,"7"-3"2,3-2 0,9-1 1,5-6-5,6-1-1,5-2-5,3-2-3,2-1-4,1 0-7,0 0-17,-3 3-28,-6 2-8,-4 3-96,0 0 156,-10 6 0,-11 1 0</inkml:trace>
  <inkml:trace contextRef="#ctx0" brushRef="#br0" timeOffset="98220.6179">21307 3414 141,'0'0'12,"0"3"0,1 2 1,0 1 2,1 4-6,0 3-2,-1-1 0,2 4-4,-1 0-3,1-2-5,-1 2-12,2-2-16,1 0-16,-2-4-66,4 0 115,1-3 0,0-4 0</inkml:trace>
  <inkml:trace contextRef="#ctx0" brushRef="#br0" timeOffset="98639.6419">21464 3390 156,'-2'4'7,"-1"0"2,0 4 0,0-2 0,0 4-2,0-2 0,0 3-1,2-5-2,2 6 2,0-6 0,5 0-2,1-1 2,3-1-1,2-3-1,1-1 1,0-2 0,3-4 0,-2 1 1,1-3 1,-2 0 0,1-2 1,-3-1-1,-3-3-1,1 2 0,-4-2-2,-2 1-1,-3-1-1,-3 5-2,0-1-1,-3 3-4,-2 2-4,-2 2-4,1 3-12,-5 1-14,3 3-21,-1 4 0,0 1-44,3 9 104,1-3 0,3 0 0</inkml:trace>
  <inkml:trace contextRef="#ctx0" brushRef="#br0" timeOffset="99105.6685">21812 3254 145,'-3'0'3,"-2"2"0,1 0 2,1 3-1,-1 2-1,-1 3 1,2 1-1,-1 3 0,1-2 0,3 2-1,-1 0 1,2-1 0,-1-1 1,3-2 2,2-1 1,2-2 1,3-2 3,3 0-1,5-2 0,0-4 1,3-1 0,-1-3-1,3 0 0,-2-4 0,-2-1-1,-1-3 1,-3 1-1,-4-2-3,-2-3 1,-3 1-3,-4-3-1,-3-1-1,-4 2-3,-4-1-7,-5 1-17,-4 4-40,-7 5 0,-5 3-113,-49 13 178,4 2 0,1 0 0</inkml:trace>
  <inkml:trace contextRef="#ctx0" brushRef="#br0" timeOffset="127647.301">20638 11347 89,'0'0'10,"0"0"0,0 0 0,0 0 2,0 0-4,0 0-3,0 0 0,0 0-1,0 0 0,0 0 1,-1-3 1,0 2 0,0 0 2,-2-2 0,0-1 0,-1 1 0,0-1 0,-3-1-2,4 0-1,-4 0-2,1 1-1,-1-1-2,3-1 1,-3 4-2,3-1 0,-1-1 0,1 2 0,-4 1 0,4 1 0,-3 0 0,2 0 0,-3 0 0,1 3 0,0-3 1,-1 4-1,-3-1 1,2 2-1,-1-1 0,-2 3 0,2-1 1,0 1-1,1-2 0,-1 1 0,4 0 0,-2 2 1,1-2-1,0 2 1,2-3-1,0 5 1,3-6 0,-2 6 0,2-5-1,1 4 1,-1-4 0,1 2 0,1 0 0,1 2 0,1-5-1,-1 4 1,1-1 0,1-1 0,-2-1 0,4 2 0,-2-3 1,2 3-1,-1-4 0,2 3 1,-2-4-1,2 4 0,-3-3 1,4 1-1,-3-2 1,4 0 0,-4 1-1,3 0 1,-3-2 0,2 0 0,-1 1-1,3-1 1,-4-1-1,2 1 0,-1 1 0,1-1 1,-1-1-2,2 2 1,-2-1 1,1 0-1,-2 0 0,4 1 0,-4 0 0,2 0 0,-1-1 0,0 1 0,0 1 0,2 0 0,-3-1 0,-1 0 0,1 0-1,0 0 1,-2-1 0,0 1 0,1 1 0,-2-1-1,1 3 1,2 0-1,-1 3 0,-1-2 1,-1 4-1,-1-5 1,-2 5-1,1-3 1,-3 2 0,-1-3 0,0 1 0,1-3 1,-3 2-1,4-3 0,-5 3 0,4-4 1,-3 4-1,2-4 1,-4 2-1,1 1 2,0-2-1,-1 0 1,-3 1 1,2-2 0,0 1 1,-3 0 0,3-1 0,-1-1 0,0 0 1,0-1 0,0 0 0,1-1 0,0 0 1,1 0 0,0 0 0,1-2 0,0 0 0,-1 0-1,2-1 0,-2 0-1,0-2 0,0 2-1,1-1-2,-2-1 1,4 3-2,-3-1 0,2 0-1,0 1-2,1 3-3,-1-1-5,2 2-11,-2-1-21,4 0-19,-1 3-107,4 1 169,1 0 0,1-1 0</inkml:trace>
  <inkml:trace contextRef="#ctx0" brushRef="#br0" timeOffset="128506.3502">21061 11483 89,'-2'-3'13,"1"1"1,0-1 1,0 1 1,2 0-3,1-1-2,3 3-2,-1 0-1,5 0-1,-1 0 0,-1 0 1,1 3-1,2-3 0,1 0 0,-2 1-1,3 0-1,0-1-1,0 0 0,1 0-2,1 0 0,1 0-1,-1 0 0,0 2 0,-1-1-1,-1-1 0,-3 0 0,-1 0 0,-2 0 0,-3 0 0,-1 0-2,0 2-5,-2-2-8,0 0-14,0 0-17,0 0-9,2 0-48,1 5 103,0 1 0,0-1 0</inkml:trace>
  <inkml:trace contextRef="#ctx0" brushRef="#br0" timeOffset="129120.3853">21113 11688 81,'0'0'8,"3"0"3,0 0 1,2-1 2,4 1 1,0-1 0,2 1 0,0-2 0,2 1-1,1 0-1,1 0-1,-2 0-2,3 1-2,-2-1-1,0 1-1,-1-1-1,-3 1 0,0 0 0,-2-2 0,-1 2 0,-1 0 0,3 0 0,-3 0-2,1 2 1,-3-2-2,0 1-1,-2-1 0,2 1 0,-1 0-5,-1 1-17,-1-1-39,2 3-2,-2-2-94,-3-8 156,0 1 0,0-3 0</inkml:trace>
  <inkml:trace contextRef="#ctx0" brushRef="#br0" timeOffset="171368.8018">22228 11385 108,'0'0'7,"0"0"0,1 0 2,1 0 0,0 0 0,0-2 0,0 0 0,-1 0 0,-1-1 0,-1-1 0,1 3 0,-3-5-2,1 2-1,-3 2-1,1-2-2,-2 0-2,2 3 0,-5-2-1,3 0 0,-1 3 0,-1 0-1,-2 3 0,0 0-1,1-1 1,-4 3-1,1 0-1,1 1-1,-2 2-1,1-2 1,1 2-1,2-2 1,2 2 0,0-2 1,1 1 0,3-2 2,-1 2 0,3-3 2,0-1-1,3 1 1,0 0 1,2-1-1,0 1 1,3-1 0,-2-1-1,3 1 0,1 0 0,0 0 0,-2 0 0,3 1-1,0-3 1,-2 2 0,1 0 0,0-2 0,-1 2 0,0-1 0,-2-1 1,4 2-1,-1-2 1,0 1-1,0-1 0,2 0 0,-1 2 0,1-3-1,-2 0 1,-1 0-1,0 3 0,0-3 0,-4 0-1,2 1 1,-4-1 0,0 1 0,-2-1-1,1 2 1,0 0-1,1 0 1,-2 1 0,1 0 0,-2 0 0,-3 2-1,1-1 1,-1 0-1,0 1 1,-2 3-1,-2 0 0,1 1-1,-1 0 1,-2 3 0,0-1 1,1 0-1,-1-2 1,-1 1 1,0-2 0,-1-2 0,0 0 0,0-4 0,0 1 1,1 1 0,-2-2 1,2-1 1,0 0 0,0-1 2,2 0 1,-1-1 0,0 0 0,1 0 0,2 0-1,-1 0-2,0-2 0,1 3-2,2-3-1,-3 3-2,2-1-2,1 0-8,1 1-11,0 0-17,2 0-17,0 0-83,3-3 139,3 1 0,0 0 0</inkml:trace>
  <inkml:trace contextRef="#ctx0" brushRef="#br0" timeOffset="172306.8554">22408 11650 96,'-3'0'9,"1"1"2,0 0 3,1 0 2,-1 0 0,2-1 0,0 0-1,0 0-2,0 0-1,0 0-1,0 0-2,-1-4-2,0-2-1,0-1-2,0-3 0,0-4-1,1 2 0,0-3 0,1 1-1,0-1-1,1 1 0,0-1-1,-1 1 1,1 2-1,1 0-1,0 1 1,0 0-1,1 1 1,-2 3-1,3-1 0,-1 1 1,0 0-1,0 3 1,1-4-1,-2 5 1,0-1-1,2 1 0,-2-1 0,-1 2 0,1-1 0,4 1 0,-3 2 0,4-3 0,1 3 0,-1 0 1,0 0-1,3 0 1,-3 0 0,2 3 0,-4-2 0,3 2 1,-4-2-1,3 5 0,-3-3 0,3 1 1,-3 0 0,1 3-1,-1-4 1,2 4 0,-1-3 0,-1 3-1,-1-2 1,1 2 0,-2 0 0,-1 1-1,0-1 1,0 2 0,-1-1-1,-1-3 0,0 4 1,0-2-1,-1 1 0,1-1 1,0 3-2,0-2 0,0 2 1,1 1-1,0 1 0,0 0 0,0-2 0,-1 2 0,1-2-1,1-1-5,-2-2-12,0 3-19,0-3-18,-3 1-85,-1-2 141,0-1 0,1-4 0</inkml:trace>
  <inkml:trace contextRef="#ctx0" brushRef="#br0" timeOffset="173106.9012">22807 11676 190,'-1'-3'9,"1"2"0,0-3 0,-1 0 1,1-2-4,0-1 1,0-1-1,1-2-2,0-1 1,0-2-1,0 0 0,-1-2 0,1-1-1,0 1-1,-1-2-1,2 2 0,-1-1-1,0 1 1,1 1-1,1 2 0,-1-1 1,1 1-1,2 2 0,-1 2 1,0-2-1,0 5 0,2-2 1,-1 0-1,0-1-1,-1 3 1,2-2 0,-2 5-1,2-4 1,-2 4-1,2-2 1,-2 3-1,2-1 1,0 1 0,1 1-1,1 0 1,2 2 0,1 1 1,0 1-1,0 0 1,1 1 0,-2 2 0,2 0 0,-3 0 0,0 3-1,-2-2 1,1 2 0,-3 0-1,0 1 1,-4 0-1,1 0 1,-1 1-1,-1 0 0,0 0 1,-1 0-1,1-2 0,-1 2 1,1 0-2,-1-2 0,1 1 0,0 0 0,0 0-1,1-1-1,-2 1-2,1-3-6,-1 2-6,1-3-13,0 1-18,0-4-9,0 2-51,-3-5 108,0-1 0,0-1 0</inkml:trace>
  <inkml:trace contextRef="#ctx0" brushRef="#br0" timeOffset="173419.9191">22820 11507 171,'0'2'15,"4"0"3,1 4 1,2-5 2,3 2-3,1-2-3,1 0-2,1-2-3,0 1-3,3-1-2,-2-1-6,1 1-11,-1-3-25,2 2-25,-2 0 0,1 0-76,2-9 138,-1 0 0,-6-2 0</inkml:trace>
  <inkml:trace contextRef="#ctx0" brushRef="#br0" timeOffset="174185.9629">23305 11267 130,'3'0'11,"1"1"0,4 3 1,2-4 1,-2 4-2,3 0-2,0 0-3,-1 1 0,1 0-2,0 2 0,0-1-1,-2 1-1,1 2 0,-1 0-1,-1-1 1,-1 2-1,1 0-1,-2 1 1,-1-2 0,0 1 0,-1 1 1,-2-1-1,0 1 1,-1 1 0,-1-2 0,-1 1 1,0 2-1,0-3 1,-1 1 0,0 0-1,-1 0 1,1 0 0,-1-1 0,-1 1-1,2 1 0,-1 0 0,-1 2 0,-1-1 1,2 2 0,-1 0-1,0 0 1,-1-2 0,-1-1 0,3-3-1,-4 1 0,2-4-6,-1 1-23,-1-1-32,-2 0-1,1-4-81,-13-10 141,3-4 0,-1-2 0</inkml:trace>
  <inkml:trace contextRef="#ctx0" brushRef="#br0" timeOffset="175174.0194">22058 11222 86,'-2'1'9,"-2"-1"0,1 3 0,-3 0 1,2-3-2,-2 4-1,1-2-1,-4 3 1,4-2 0,-4 4 1,2 0 0,-5 1 2,3 2 0,-4 1 0,1 0 0,-2 2-2,-1 0 0,-2-1-2,-2 3-1,-1-1-1,1 1-1,-1-1-1,1 0-1,4 1 0,-1-1 0,5-2 0,3 2-1,2-1 1,0-1 0,3 1 1,2-2-1,2 1-1,0 2 1,1 0-1,2 0 0,-1 1 1,0 2-1,0-1 0,-1 1 0,2 0 0,0 0 1,0-2-1,0-1 1,1-2-1,1 0 0,-1 0 1,-1-2-1,2 1 1,-2-4-1,3 1 1,-4 0 1,4-1-1,-1-2 0,2 2 0,1-2 1,0 0-2,-1-1-6,3 1-30,-4-2-21,3 1-117,8-14 174,-1-1 0,-2-6 0</inkml:trace>
  <inkml:trace contextRef="#ctx0" brushRef="#br0" timeOffset="176295.0835">23858 11337 163,'0'0'6,"0"0"2,0 0 0,0 0 0,0 0-2,0 0-2,0 0-2,0 0 0,0 0-1,0 0 0,0 0-1,0 2 0,0 1 0,0 2 1,0 1 0,0 0 0,1 2 0,0 1 0,-1 2 0,2-1 0,0 3 0,1-1 0,0 0 0,0 1 0,1-1 0,-1 0-1,0 0 1,1-2 0,-1 2 1,0-5 0,0 3 0,0-3 2,2 1-1,1-2 1,0 2 1,1-4-1,3 3 1,-1-2 0,1 0 0,0-2-1,0-1 1,0 0-1,0-1 1,1 0 0,-5-1-1,3 0 0,-3 0 1,2-1-1,-2-1-1,0 0 0,-1 1 0,0-5 0,0 4-1,-2-5-1,1 0 0,1 0 0,0-3 0,0 0-1,2 1 0,0-2 1,-2-1-1,2 1 0,0 1 1,-1-2-1,-1 2 1,0-2-1,-1 3 1,-2-2-1,0 2 0,-1-1 1,0 0-1,-1 1 0,0 0 0,-1 1 1,0-1-1,1-2-1,-1 3 1,0 1 0,0-1 0,0-1 0,0 1 0,-1 1 0,0-1 0,0 3 0,1-1-1,-1 3-4,1-3-10,0 5-26,0 0-22,1-1-139,-6 0 202,1 1 0,-1-3 0</inkml:trace>
  <inkml:trace contextRef="#ctx0" brushRef="#br0" timeOffset="176968.122">24691 11202 86,'-2'1'10,"-4"3"0,-1 1 2,-3 4 1,0-1-2,-2 3-2,-2 3 0,3 0-1,-1 3 0,-1 1 1,2 1 0,0-1 0,2 3 1,0-2 1,3 2 0,-1-3 0,4 2-2,1-2 0,2 1-1,2-2-2,2 1-2,3 0-1,0-1-1,3-1-2,3 2 0,-1-1-2,4-3-5,-1 1-9,2-4-14,0-1-24,1 0-6,0-3-58,13-11 118,-2 1 0,-4-4 0</inkml:trace>
  <inkml:trace contextRef="#ctx0" brushRef="#br0" timeOffset="177807.17">25088 11282 146,'-2'-1'5,"0"0"0,-2 0 0,-1 0 0,-3 0-1,1 1-2,-5 0-1,2 1 0,-4 0-1,0 1 0,0 2 0,1-2-1,2 4 0,-2-1 1,5 1-1,0 0 0,3 2 1,0-3-1,3 4 1,0-1 2,2-1 0,0 0 1,2 0 1,0-1 2,3-1 0,-2-1 1,4 0 1,0-1 1,4 0-1,1-1 0,2 0 0,1 1-1,-2-3 0,3 3 0,-3-2-1,3 0 0,-4 2-1,-1 0-1,1 0 0,-2 0-1,0 1-1,0 0 0,-2 0-1,-1 1 0,0-1-1,-1 2 0,-1 0 1,1 2-1,-3-3 0,-1 3 1,-1-1 0,-1 1 0,-1-4 0,-1 5 0,-1-4 0,-4 2 1,1-2-1,-4 0 1,2-1-1,-3 0 0,1-3 0,0 2 0,0-3-1,-2 0 1,1 0-1,-1 0 0,-2 0 1,1 0-1,0-1 0,0 1 0,-1-3 1,3 3-1,1-1-2,1-1-3,2 0-8,2-1-18,0 1-29,1 1-2,2 1-79,4-4 141,1 1 0,0-1 0</inkml:trace>
  <inkml:trace contextRef="#ctx0" brushRef="#br0" timeOffset="178618.2164">25288 11337 125,'0'0'5,"0"0"1,0 0 1,0 0 0,0 0-2,0 0-1,-1 2 0,0 1-1,0 2-1,0 3 1,0 1-1,1-1 2,-1 2 0,1 1 0,1-3 1,0 2-1,0 1 1,2-2-1,-1-1 0,2 1-2,-1-1 1,1 1-2,0-2 1,2 3 1,-2-5 0,2 2 1,-1 0 0,3 0 0,-3-4 0,4 3 1,-3-4-1,3 2 0,-2-1-2,2-1 1,-2-2-1,3 0 1,-1-2-1,-1 1 0,3-2 0,0-2 0,-1-1 0,0 1 1,-2 0 0,0-2 0,0-1 0,0-2-1,-2 2 1,0-4-1,-2 0 0,-2 1-1,0 0 1,-1-1 0,-1 0-1,0 0 0,0 4 1,-1-2-1,0 2 0,-1 1 0,1 1-1,0 1 0,-2 0 1,0 1-1,-1 1 0,0-1 0,-2 0 0,3 3 0,-1-2 0,0 0 0,0 3-1,2-1 0,0 0-2,0 0-4,0 0-6,0 1-11,0-1-21,-1 1-15,2 0-90,4 0 150,0 0 0,0 1 0</inkml:trace>
  <inkml:trace contextRef="#ctx0" brushRef="#br0" timeOffset="179982.2944">25267 11626 127,'0'0'9,"1"2"1,1 0 0,1 0 1,0 1-3,0 1-1,-2-1-2,0-2-1,1 3-1,-2-1 0,0-2 0,0 1 1,0 0 3,0-2 1,0 0 1,0 0 0,0 0 1,0 0 0,0 0-1,0 0-2,-1-2-2,0 0-1,1-2-1,0-4-1,0-3-1,2-2 1,-1-1-1,0-1-1,1-2 1,0 1-2,0-2-1,0 1 1,1-1-1,0 1 1,1-1-1,0 4 1,1-1-1,0 4 1,0-2 0,0 5 0,3 0 0,-3 0 0,3 2 0,1 0 1,2-1-1,-2 3 1,3 0-1,-2 2 2,1 0-1,-2 1 0,0 1 0,-1 0 0,-2 0 1,1 1-1,-1 0 1,2 1-1,-4 0 1,2 3 0,-1-1 1,2 3 0,-1-1 0,2 3 0,-2-1-1,2 2 1,0 1-1,-3-2 0,1 2 0,0 0-1,-3-1 1,3 2-1,-3-2 0,0 2 1,-1-2-1,0 0 0,-1 1 1,-1-4 0,0 1-1,0 0 0,0-1 1,0-1-2,-2-1 1,1 1-1,0-3 0,-1 1 2,1 0-2,0-1 2,0 0-1,1-1 1,0-2-2,-2-1 1,0 0-1,-2-2-3,2 0-4,-1-3-13,0-2-27,0 1-11,1 2-94,5-4 153,1 4 0,0-2 0</inkml:trace>
  <inkml:trace contextRef="#ctx0" brushRef="#br0" timeOffset="180915.3478">25731 11364 106,'0'7'4,"0"2"-1,1 4 1,-1-1 0,0 5-1,0-3-2,0 1 1,-1-1-1,0 0 0,0-1 1,0-5 0,-1 1 1,0-1 1,1-6-1,0 2 1,-2 1 0,1-4 0,-2-1-1,0 0 0,0-3-1,0-4 0,-2 2-1,2-2 0,-1-3 0,3-2-1,-1 0 1,0-4-1,2 2 2,1-3 0,0 1 2,3-1 0,1 0 2,1 1 0,3 0 1,1 4-1,2 2 1,3 0-1,-1 3 0,2 3-1,1-1 0,1 3 0,-2 1 0,0 1-1,-1 0-1,0 3 0,-1-2-2,-4 0 0,1 5-1,-3-1-1,-2 1 0,-3 2 0,0 2-1,-5 0 0,-3 0 0,-1-1-1,-4 2 0,-1-1-1,-3 0 1,0-2 0,-2-1 1,1 0-1,2-3 1,3 2 0,1-4 1,3 0 0,2-1 0,5-2 1,-1 1 0,7-2 0,2 0 2,2-1 0,1 0 1,3 2 0,0 0-1,-1-1 1,0 2-1,1 0 0,-1 2-1,-2-1 0,1 3 0,-4-1-1,1 0 0,-2 2 0,-1 1 0,-1 1 1,-2 0 0,-2-1 0,-1 3 0,-3-2 1,0-2 0,-4 4 0,-2-1 0,-2-1 0,0-1 0,-5 1 0,1-3 0,-1-2-1,-2 1 0,1-1-4,-2-1-5,1-2-7,-1-1-13,-1-1-27,2 1-1,0-2-43,0-13 99,2 0 0,6-2 0</inkml:trace>
  <inkml:trace contextRef="#ctx0" brushRef="#br0" timeOffset="181509.3818">25938 11143 123,'4'0'10,"1"3"1,3-2 0,3 3 2,1-2-3,1 3-1,1 0-2,-1 0-2,2 0-1,-1 2 0,1-1-2,-1 2 0,0 2-1,2 0-1,0-1 0,-2 4 0,-1-1-1,1 0 1,-2 0 0,-1-1 0,0 0 0,0 1 0,1 0 0,-1 0 0,-1-2 0,-1 3 0,-1-2 1,-2 1-1,-4 0 1,-3 0-1,-4-1 1,-3 0 1,-3 2 0,0-1 1,-3-2 2,-1 1 0,2 1 1,-2-2 0,1 0 0,-1-1-1,1-1-3,-1 0-13,2-1-35,-2 0-9,3 0-89,-8-13 144,4 0 0,2-6 0</inkml:trace>
  <inkml:trace contextRef="#ctx0" brushRef="#br0" timeOffset="182360.4304">26448 11248 119,'0'0'12,"0"0"1,0 0 0,0 0 1,0 0-4,0 0-3,0 0-1,-1 2-3,0-1-2,1 3 1,0 3-1,1 3 0,0-1-1,2 2 0,-2 1 0,3-2 1,0 2-1,0 1 1,0-1-1,0-1 1,1 3-1,1-3 1,1 0-1,0-1 1,2 0 0,-1-1 1,3 0-1,-2-2 0,1-2 1,2 1 0,-2-2 0,3-1 0,-2 0 1,-1-2 1,2-1 1,-2 0 0,0-2 1,-2 0 1,1-2-1,-4 1 1,2-3 0,1 0-1,-2-4-1,-1 0-1,2-1-1,-3 0 1,1-1-1,0-1 0,0-1 1,-1 0-1,1 2 1,0-1 0,0-1 0,0 2 0,-1 2 0,0 1-2,-2 1 0,0 1-6,-2 2-14,1-1-39,-3 3-8,-1 2-120,-6-8 185,0 0 0,0-2 0</inkml:trace>
  <inkml:trace contextRef="#ctx0" brushRef="#br0" timeOffset="183009.4676">27198 11111 102,'-3'0'1,"1"0"1,-3 1 0,-1 0 1,-1 2-2,0 0 1,-2 3 0,-2 1 1,0 1 0,1 3 1,-3 1 1,2 3 2,-1 0 2,0 2 1,1 2 2,0 0 1,3 0 2,0 0 1,3 3 1,0-1-1,3 0 1,2-2-1,2 1-1,3-1 0,1 0-3,3-2-2,1 0-1,4-2-3,2 1-2,3-3-4,0 0-5,2-2-11,1-3-26,2-2-24,-1-1 0,-2-1-88,10-13 154,-5-1 0,-5-1 0</inkml:trace>
  <inkml:trace contextRef="#ctx0" brushRef="#br0" timeOffset="183828.5144">27619 11190 126,'-3'-1'3,"0"0"0,-3 0 1,0 0-1,-4 1-1,2 1-1,-4 1 1,1 1-1,-3 2 0,-1-1 0,-2 2 0,2 1 0,-3 2-1,4 0-1,-1 2 1,3-1 0,4-2 0,1 0 2,3 0 1,4 0 2,2-3 2,3 2 1,3-3 1,1 2-1,4-3 1,2 0-1,1-1 0,-1 1-2,2-3 1,-2 3-1,0-3 1,-2 1 0,-2 0 0,0 2 1,-1-1-1,-1 0 0,1 0-2,-1 1 0,-2-1-1,2 1-1,-2 0-1,1 1-1,-3-1 0,5 1 0,-5-1-1,2 2 0,-2-2 0,1 4-1,-3-1 1,2 0 0,-3-1-1,0 3 1,-1-4 0,-3 3 1,-1-1-1,-3-1 1,0 1 0,-2-2 0,0-1 0,-4 1 0,3-1 0,-2-2-1,0 2 1,0-3 0,-2 3-1,2-2 1,0-1-1,-2 1 1,1-1-1,0 2 1,-1-1-1,1-1 0,-2 0-1,1 2-1,0-2-5,2 0-9,-1 0-18,2 0-27,1 0 0,4-2-66,9-2 127,4-3 0,3 1 0</inkml:trace>
  <inkml:trace contextRef="#ctx0" brushRef="#br0" timeOffset="184698.5642">27905 11439 111,'-3'-2'6,"1"1"1,0-1 1,0 0 1,1 0-2,-1 0-1,0 0-1,0 1-1,-2-2 0,0-1 0,1 0 0,1 0-1,0-2-1,0 2 1,0-3 0,0-1 0,0 2 0,2-2 0,0-3-1,0 2 0,1 1 0,1-3-1,0 4-1,2-3 1,-2 4-1,2-5 0,1 7 1,1-4-1,-3 3 1,4-1-1,-3 0 1,3 0 0,-2 1-1,3 0 1,-3 0-1,2 0 0,-1 1 0,1-2 0,-2 3 0,2-1 0,-3 1 0,3 1 0,-3 0 1,0 1-1,0 1 0,-1-1 1,-1 1-1,0 0 2,2 0-1,-2 0 1,0 0-1,2 1 1,0 0 0,0 2 0,-1 1 0,3 0 0,-3 0-1,3 2 0,0 2 0,-2-1 0,1 1 1,0 1-1,-2-1 0,0-1 0,-1 2 1,1-2-1,0-2 0,1 2-1,-2-1 1,1 1 0,-1-3-1,0 3 1,0-2 1,0 2 0,0-1 1,-1 1 1,1 0 0,-1 1-1,0-1 1,0 3 0,0-5-1,0 4-6,0-4-12,-1 2-33,0-4-8,3 0-93,10-6 149,0 0 0,1 0 0</inkml:trace>
  <inkml:trace contextRef="#ctx0" brushRef="#br0" timeOffset="185402.6044">28492 11185 128,'-2'0'8,"-3"-2"0,1 1 0,-1 1 2,1-2-2,-1 2-1,1 2-2,-2-2 0,2 1-1,-3 1-1,3 0 0,-4 1 0,-1 1-2,-1 2 1,1-1-1,-3 1 1,3 1 1,-1-2 0,1 5 1,2-4 0,-1 3 0,2 0 0,1-3 0,0 3 0,1 1 0,0-2 0,2 0 1,0 4 0,1-4-1,0 2 1,2-3 0,0 2-1,1-2 0,2 2 0,-1-2-2,5 1 1,-1-2-1,2 1 0,0-2 0,2 0 1,-1-2-1,0-1 0,1-1 1,0 0-1,1-1 1,0 0-1,-1-1 0,1-2 0,-3 3-1,1-3-2,-1 1-5,-2-1-12,0-1-28,1-1-16,-3 2-118,4-17 180,-4 1 0,2 2 0</inkml:trace>
  <inkml:trace contextRef="#ctx0" brushRef="#br0" timeOffset="186220.6512">28691 11073 103,'11'3'5,"3"-3"1,0 4 0,3-1-1,0 0-1,-1 1-1,1 2-1,-3-2 0,1 1 0,-3 1-1,-2 1 0,2 2 1,-2 0-1,0 1-1,2 1 1,-3 0 0,1 1 0,-1-1 0,0 2 0,-2-3 1,0 2 1,-1-2-1,-1-3 1,-3 3 0,1-3 0,-2 0-1,0-2 0,-1 3 0,-1-3-1,-1 3 0,0 0 0,0-2 0,-2 2 0,-1 0 0,-1 1 0,2-2 1,-2 4 1,2-6 0,-4 4 1,3-4 0,-2 4 0,2-4 1,-2 2 0,2-4 1,-3 4 0,5-3 0,-4 2 1,3-4-1,0 4 0,1-2-1,-2 1 1,0-1-2,0 1-1,3-2 0,-4 4-1,2-3-1,-2 1-2,0-1-18,-4 1-36,3-1-2,-5 0-79,4-8 136,-1-2 0,6-3 0</inkml:trace>
  <inkml:trace contextRef="#ctx0" brushRef="#br0" timeOffset="187925.7488">19190 11389 86,'0'0'9,"0"0"1,2 0 0,0 1-1,0-1-1,0 3-2,1-3-2,-3 0-2,0 0 0,0 0 0,1 0-1,1 3 0,-1-3 0,3 2-1,-1 1 1,1 0-1,-1 0 1,2 0-1,-1 1 0,3 0 0,-2 0 1,0 2-1,-1-2 1,2 3-1,-2-3 0,1 3 1,-1-3-1,1 3 0,-2-3 1,2 2-1,-1-4 0,3 4 0,-3-5 1,2 2-1,-1-3 1,1 2-1,-2-2 1,5-2-1,-3 1 0,4-2 1,-1-1 0,5 0-1,-4-2 1,4-2 0,-1 2-1,1-3 1,-2 0-1,2-2 1,0-1-1,0 0 0,3-3 1,-1 0-1,2-1 2,1-1 0,0 0 1,1-3 1,1 3 0,-2-3 2,3 2-1,-1-2 0,-1 3 0,2-2-1,-1 3 0,-2 0-1,1 1-2,-2 3 1,-2 1-1,0 1-1,-1 1 1,0 4 0,-3-2-1,-1 2-1,1 0-5,-4 5-20,0-3-24,1 6-1,-2-3-35,0-8 86,0-2 0</inkml:trace>
  <inkml:trace contextRef="#ctx0" brushRef="#br0" timeOffset="194181.1066">22170 11814 67,'0'0'7,"0"0"1,0 0 0,0 0-2,0 0-1,0 0-1,0 0-2,0 0-1,0 0 0,0 0-1,0 0 0,0 0 1,2 0 0,2-2 1,1 1 1,2 0-1,3 0 0,0 0-1,2 1 1,0-1-1,3 1 0,-2 0 0,3 0-1,0 0 1,2 0-1,0-1 1,0 1-1,2 0 0,-1 0 1,3-1-1,2 0 1,0 0 0,1-1 0,1-2 1,-1 1 0,2 1 0,-1-1 0,0-1 1,-2 2 0,-2-1 0,-1 0 0,-1 1 1,-2 0 0,0 1-1,-2 0 2,0-2-1,0 3-1,-2-3 1,0 2-1,0-1 0,-1 0 0,0 0-1,-2-1 0,1 2 0,-2-2-1,-2 2 0,0-2 0,-1 3 0,-1-3 0,-2 3 0,0-1 0,-2 0 0,1 1 1,-1 0-1,0-3 1,-1 3 0,1 0-1,-2 0 0,0 0 0,0 0-1,0 0 0,0 0 0,0 0-2,0 0 1,0 0-2,0 0-3,0 0-3,0 0-7,0 0-13,0 0-19,0 0-50,-2 3 98,1-1 0,0 0 0</inkml:trace>
  <inkml:trace contextRef="#ctx0" brushRef="#br0" timeOffset="194950.1505">22199 11880 70,'0'0'5,"1"0"1,1 0 0,3 0 1,-1 0-2,2 0 0,0 0 0,3-1 1,0 1 1,3-1 0,-1 0 2,1 0 0,2 0 1,0-2 2,0 0-1,2 1-1,0-1 0,1 0-1,-2 0-1,3 0-1,-1 0 0,2 0-2,0 0 0,-1 0 0,1 0-2,-1 1 0,-1-1-2,-1 1-8,-5 1-24,-1 1-23,0 0-2,-3-1-49,2-11 105,2-1 0,-4-4 0</inkml:trace>
  <inkml:trace contextRef="#ctx0" brushRef="#br0" timeOffset="196113.2171">24772 11783 73,'0'0'3,"0"0"1,1 0-1,0 0 1,1-1-1,2 1-1,-1 0-1,3 0 0,-1 0 0,4 1-1,0-2 2,4 1 2,-1 0 1,2-2 2,1 2 2,2-1 0,0-1 1,3 0 1,2 1 0,1-2-2,3 0-1,-1 0-2,2 2 0,0-2-1,0 0 0,0 0 1,0 1 0,-2 0 0,1-1 0,1 1-1,1 0 0,-1 0-1,2-1-1,-1 1-1,2 0-1,-3 0 0,1-1 0,-4 1-1,2 0 1,-1 1-1,-2-2 1,2 0 0,-2 2 0,0 0 0,0-1 0,-1 1 1,-4 1-2,-1-2 0,-5 2-3,-2 0-6,-3 0-15,-3 0-28,-2 2-4,1-1-56,-5-4 112,-1 1 0,0-3 0</inkml:trace>
  <inkml:trace contextRef="#ctx0" brushRef="#br0" timeOffset="197245.2818">27703 11664 86,'24'0'5,"1"-3"0,2 2-3,1-1 0,0 1 0,2-1 0,-1 1 0,1 1 0,-2-1 0,2 1-1,-1 1 1,1-1-1,0 1 1,-1 0-1,1-1 1,-2 1 0,1 0 0,-3-1 0,1 0 0,-3 0 0,1 1-1,-2-1 1,-3 0-1,2 0-1,-2 0 1,-2 0 1,-1 1 1,-2-1 2,-4 0 1,-2 1 1,-3-1 1,-1 0 0,-3 0 1,2-1-2,-2 1 0,0-1-1,0 1-1,0 0-2,-2 0 0,2-2 0,0 0 0,0 1 0,0-1-2,0 1-2,-2 1-11,0-1-32,1-2-7,0 0-64,-3-1 115,0-1 0,-3 0 0</inkml:trace>
  <inkml:trace contextRef="#ctx0" brushRef="#br0" timeOffset="206809.8289">19132 11358 57,'0'0'2,"0"0"1,0 0 2,0 0 2,0 0 0,0 0 2,0 0 1,0 0 0,0 0 0,0 0-1,0 0-2,0 0-2,0 0-1,0 0-2,0 0-1,0 0-1,0 0-1,0 0 1,0 0-1,0 0 0,0 2 1,0-1-1,0 3 1,0 0 0,0 5 0,1-5 0,2 4 0,-1-1 0,3 1 0,-2-1 1,1 3-1,0-5 0,1 3 0,-1-4 0,1 4 1,-2-4-1,0-1 1,1 0-1,0 1 0,-2-3 1,1 2 0,0 0 0,-1-3 0,2 0 0,1 0 0,-1-3 0,1 3 0,2-4-1,-1 0 1,4 0-1,-1-2 0,2-2 0,1 0 0,1-1 0,1-2 0,2 1 0,2-2-1,2 1 1,2-3 0,0 0 0,2 0 0,-1 0 0,0 0 0,0-1 0,-3 0 0,1 0 0,-2 0 0,-2-2 0,1 1 0,-2 1 1,1 0 1,-1-2 0,0 2 1,-1 1 1,-1 0 1,1-1 0,-1 2 0,0-1 0,0 2 0,-1-1-2,1 2 0,0-1-1,-1 3-1,-3 0-5,1 1-10,-1 4-24,-2 0-11,-1 4-47,-4-2 96,-2 2 0,-3-3 0</inkml:trace>
  <inkml:trace contextRef="#ctx0" brushRef="#br0" timeOffset="214229.2532">22430 11157 71,'0'0'7,"0"0"2,0 0 1,-3-1 1,1 0-2,-3 0-1,0 0-1,-3-1 0,3 2-2,-2 0-1,2 0 0,-3-3-2,4 3 0,-3 0-1,2-1 0,-2 1 0,0 0-1,0 0 0,1 0 0,-2 1 0,2-1 0,-2 3 0,3-3 0,-2 0 0,2 3 0,-4-1 0,5 0-1,-5 1 1,3 0 0,-2 1 0,2-4 0,-1 5 0,2-3 1,-3-1-1,3 2 1,-2 0-1,2-3 0,-1 3 1,1-2-1,-4 2 0,3 0 0,-1-1 1,0 1-1,-4 1 0,3 0 0,-1 0 0,-2-1 0,1 3 0,0-2 0,-2 0 0,3 3 0,-2-1 1,0 1-1,2-2 0,-1 2 0,0 2 0,0-4 1,2 3-1,-2-2 1,3 0-1,-1-1 1,1 1-1,-2-1 0,3 0 1,-3 3-1,3-4 0,-3 3 0,4-4 0,-3 4 0,3-2 0,-1 0 0,0 0 0,0 2 0,1-3 1,-2 3-2,0-1 1,-2 0 0,0 0 0,-3 2 0,1 1-1,1-2 1,-2 3 0,2-2-1,2-1 1,1 1-1,2-3 1,-2 3-1,3-3 1,-1 5 1,0-5-1,-1 4 0,1-4 0,-1 3 0,1-3 0,-1 3 0,3-4-1,-2 3 1,2-2-1,-3 1 1,4 0-1,-1 2 0,0-1 0,0 0 0,1 2 0,-1 0 0,1 1 0,0-3 0,0 3 0,0-2 1,0 0 0,0-4 0,0 5 0,1-7 0,0 5 0,0-3 0,0 2 0,0 0 0,0 0 0,0 0 1,-1-1-1,1 0 1,0 2-1,1-3 1,0 3-1,-1-3 1,1 3 0,-1-3-1,1 5 0,-1-4 1,0 3-1,1-4 0,-1 4 0,0-3 0,1 2 0,0-2 1,0 1-1,0-2 1,0 0-1,1 1 1,0-3-1,0 1 1,0 0 0,1 1-1,-1-2 1,0 0-1,3 2 1,-1 1-1,-2-4 0,4 3 0,-1 0 1,-2-1-1,1 0 0,3 3 1,-3-4 0,1 4-1,1-3 1,2 1-1,-2-2 1,2 3 0,-1-3-1,2 3 1,-2-3-1,2 1 1,-3 0-1,3-1 0,0-1 0,0 1 1,1 0-1,1-1 0,1 1 0,-1 0 0,4 0 1,-3-2-1,3 4 0,-4-3 0,1 2 0,-1-3 0,-1 3 0,1-2 0,1 1 0,-1-1 0,0 0 1,2 0-1,-3 0 0,2 0 0,0 1 0,-2-1 0,1 1-1,0-2 1,1 0-1,-2 1 0,3-1 0,-2 2 0,1-2 0,1 0 0,-1 0 1,1 0-1,0 2 1,-1-2-1,2 0 1,-2 0-1,1 0 1,2 3-1,-1-2 0,1 1 0,0-1 1,1 1-1,0 0 1,1-1-2,-1-1 1,2 3-1,-2-3 0,2 0 0,-1 2-1,2-2 1,1 0 0,0 1 1,2-1 0,0 0 1,0 0 0,0 1 0,1-1 0,-4 0 0,0 0 0,-4 0 0,1 0 0,-4 0 0,2 0 1,-3 1-1,0-1 1,2 0-1,-2-1 1,1 1 0,1-1 0,-1 0 0,2-1 0,-1 1 0,-1-1 1,1-1-1,-2 1 0,1 0 0,0 0-1,-1-1 1,-1 3 0,1-2-1,0-1 1,-1-1 0,3 1 0,-3 1 0,2-2 0,0 0 0,-1-1 0,0 1 0,1-1 0,0 0 0,0 0-1,0-2 1,-2 0 1,2 0 2,-1-1 0,-2-1 2,1 1 0,0-1 1,-3-2-1,1-1 1,-2 3-1,2-1-2,-2-1 0,-1 1-2,-1 0 0,0-1-1,0 3 0,-1 0-1,-1-1 1,0 0-1,0-1 0,1 0-1,-1 0 2,2-1 0,-2 0 0,2-1 0,0-2 0,0 0 0,0 0 0,0 1 0,0 0-1,-2 1 0,1 3 0,0 0 0,-1 1-1,0 1 1,0-1 0,0-1 0,0 4-1,-1-6 0,2 4 1,-1-4-1,-1 2 0,1-2 0,0 2 0,-1-3 1,0 4-1,1 0 0,-1 1 0,-1-2 1,1 4-2,-1-6 1,1 7 0,-2-5-1,0 4 0,-1-1 0,1 2 1,-1-3 0,1 4 0,0-4 1,0 3 0,-1-1 0,1 0 1,-2 0-1,2-1 0,-1-1 0,0 3 1,0-4-2,0 2 1,-1-1-1,-1-1 1,2 0-1,-2 1 1,-4-3-1,3 1 0,-2 1 0,-1-1 1,-2 0-1,2 3 0,-3 0 0,0-1 0,1 1 0,-3 1 0,2 1 0,-1-1-1,0 0 2,-1 2-1,0 0 0,2 0 1,-3 0-1,3 0 1,0 1 0,0-1 0,-1 2 1,1 0-1,1 1 0,0-3 0,1 3 0,2-1 0,0-2 0,0 3 0,1-3 0,0 2 0,-3-1 0,1 0 0,-3 0-1,1-1 0,-2 2 1,-1-2-1,-3 0 0,1 2 1,-3 0-1,-1-1 1,1 0 0,-3 1 0,0 0 0,1 0 0,0 1 0,1 0 0,1 0 0,1 0 1,0 0-1,2 0 0,0 0 1,2 2-1,-2-1 1,1 1 0,-1-1 0,2 2 0,-2 0-1,1 0 1,-2 1-1,1 0 0,-2 0 0,1 2 0,-2-1 0,-1 3 0,1-1 0,-2 1 0,1 0 0,2 0 0,-1 2 0,3-2 0,0 1 0,3-1-1,-1 2 1,2 1 0,1-1 0,0 0 0,1 2 0,-2 0 0,3 4 0,-2-4 0,-1 5-1,2-2 1,-2 2 0,0-1 0,2 2-1,0-1 1,0 1 0,2 0 0,0-1 0,1 0 0,1-1 0,1 0-1,1-1 0,-1 1 0,1 0 0,1 0 0,-1 1 0,3 0 0,0-1 0,1 1 1,1 0 0,0-2 0,-1-1 0,3-2 1,-1 0-1,0 0 0,1 1 1,1-4-1,0 2 0,0-1 0,2 0 1,4 0-1,-2-2 0,1 1 0,4-1 0,-1 0 1,-1-2-1,2 1 0,-4-2 1,3-1-1,-4 1 1,0-2 0,0 2 0,3-2 1,-3 1-2,2-2 1,1 4 0,-4-4 0,1 1-2,-1 0-9,1-1-20,-2 2-19,1-2-68,11-2 117,-2 0 0,1-2 0</inkml:trace>
  <inkml:trace contextRef="#ctx0" brushRef="#br0" timeOffset="215759.3408">24862 11142 58,'0'0'1,"0"0"0,0-3 1,0 1-1,-1 0-1,0-1 0,-3 0 0,-1 1 1,-2 1 0,-1 0 2,-1 1 0,0 0 2,-3 1 0,1 1 1,-1 1-1,1 0 1,-3 2-1,1 0 0,0 2-2,-1 0 0,0 3-1,0-2 0,1 3-1,-1 2 0,0 1 0,1 1 0,-1-1-1,1 3 1,-1-1-1,2 1 0,1 0 1,0-1-1,4 2 0,-1-1 1,1 0 0,3-2 0,1 3 0,0-2 1,1 0-1,1-1 1,0 0 2,1-2 0,1 1 2,1-3 1,0 1 1,2 0-1,-1-1 1,2 1 0,3-1-1,0 2-1,3-1-1,1 3-2,1-2-1,2 0 1,0-1-2,2 1 0,-1-2 1,1-1-1,1-1 1,1 2 0,2-2 0,0 0 1,1 1-1,2-2 1,3-1 0,0 0-1,3-1 0,2 0-1,2-1 0,3 1 0,0-1-1,3-1 1,-1 0-1,0 1 1,-1-3 0,0 1-1,-2 1 1,-2-2 0,0-1 0,-1 0 0,-1-1 0,-2-1 0,2-1-1,-1 0 1,2-1 0,1-2-1,0 0 1,1 0 0,-1-3 0,2-1 0,-4 0 1,-1 0 0,-2-2 0,-2 0 0,-2-3 0,-3 2 0,-2-2 0,-1-2 0,-2 1 0,-1-3-1,1 0 1,-3-2-1,-1 1 1,-1-2-1,0 0 0,-4 1 0,1-3-1,-4 4 1,-3-1-1,-1 1 1,-3 0-1,0-1 0,-3 1 0,-1 0 0,-2 0-1,0 1 1,-1 0 0,-2 0 0,0-1 0,-1 0 0,-4 1 0,1-1 0,-2 2 0,-1-1 0,-1 2 0,-1 2-1,-1 0 1,0 1 0,-2 2-1,-4 1 1,0 2-1,-4 2 1,-2 0 0,-1 1-1,-2 0 1,-1 2-1,-1 0 1,1 2-1,1-1-1,0 1-3,2 1-3,1 0-9,1 0-14,3 2-21,2 0-5,4 1-48,6-3 105,7 0 0,8-3 0</inkml:trace>
  <inkml:trace contextRef="#ctx0" brushRef="#br0" timeOffset="216445.38">27091 11071 50,'-10'15'3,"2"2"0,1 2 1,0-1 0,3 4-1,-1-1 0,1 2 0,1 0-1,1 1 0,1-1 0,1-1-1,0 2 0,3-2 1,1 1 0,2-1-1,1-1 1,4-1 0,1 0 0,4-2 0,0-1 0,4-1-1,2 0 1,1-3-2,2 3 0,3-4-4,-1 2-5,4-1-10,1-1-17,27-4 5,-6-1 31</inkml:trace>
  <inkml:trace contextRef="#ctx0" brushRef="#br0" timeOffset="218267.4842">23770 12387 131,'0'0'7,"0"0"0,0 0 0,0 0 1,-1 1-3,-1 1-2,-1 1 0,1 1 0,-1 4 1,3 1 0,0 5 0,1 1 1,3 0-1,0 2-1,0 2 0,1 0 0,3 0-2,-4 0 0,1-1 0,0-1-1,-1-1 1,-1-1-1,-1-3 1,-1-2-1,0-1 0,-1-2 1,0-3-1,0 0 0,0-1 0,-2-3 0,0 2 0,1-1-1,-2-2 1,0-3 0,0-2 0,1-3-1,-1-1 0,1-4-1,0 1-1,1-2 1,0-2-1,-1 1 1,2-5 1,0 2 1,2-1 0,0 0 2,0 1 1,1 1 0,0 2 0,1 2 0,0 1 0,-2 5-1,3-3-1,0 5 0,1-1 0,-3 3-1,5-5 0,-3 5 0,2-1 0,-1 2 0,2-2 0,-4 2 0,3 3 0,-2 0 0,3 0 1,-3 0-1,3 5 1,-4-2-1,5 4 1,-3 0 0,1 3 0,-1-1 0,0 1 1,-1 0 0,-2 0 1,0 0 0,-2-1 0,-1 1 1,-1-1 0,-2 1 1,0-3-1,-3 0 0,-2 1-1,-1 1 0,-3-4 0,0 2-1,0-1-1,-1 0-3,2-3-4,0 0-12,3 1-13,0-2-22,4 0-4,1-1-44,10-11 101,4 0 0,1-2 0</inkml:trace>
  <inkml:trace contextRef="#ctx0" brushRef="#br0" timeOffset="218834.5166">24333 12296 123,'-6'0'5,"1"1"2,-3 1 0,3-1 1,-3 3-1,0 2 0,1-3 1,-1 5 0,-2 1-1,1 0 1,0 3-1,-1 5 1,0-2-2,2 2 0,-1 2-2,0 1 0,2 1 0,1 0 0,1 1 1,1-1 1,2 0 1,1-2 0,2 0 1,1 0 1,2-1 0,0-1-1,2-3-1,1 1-2,2-3 0,0 0-2,0-2-1,3-1-2,-2-4-5,1 2-12,1-2-20,-4-1-27,3-1 1,-1-3-70,8-9 133,-1-1 0,-1-4 0</inkml:trace>
  <inkml:trace contextRef="#ctx0" brushRef="#br0" timeOffset="219545.5573">24627 12414 93,'0'0'7,"0"0"2,-2 0 2,0 0 1,-3 0 0,1 2-1,-4 1-1,-1 1-1,0 2-1,0 1-3,-2 3-2,1-1-1,3 1-1,-2 2-1,2 0 1,3 0-1,0 1 1,2-2-1,1-1 1,1-2 0,1-1 1,3 0 0,-1-2 1,1 2 0,1-4 0,4 1 1,-4-1 0,4-2 1,-1 2 0,3-3 0,-4 0 0,2 1 0,1-1 0,-4 0-1,2 0 0,-3 0-1,5 0 0,-5 0 0,1 2-1,-2-2-1,1 2 1,-1 1-2,0-1 1,0 2 0,0 0-1,2 2 0,-4-3 1,3 4 0,-3-3 0,2 0 0,-1 0 0,-2 1 1,0 0 0,-2 0 1,-1-1-1,-3 1 1,0 0 0,-2 1-1,-1-2 0,-3 0 0,1-1 0,0 0-2,-2-1 0,1 1-1,1-2-4,0 0-5,2 1-10,0-2-21,3 0-20,2 0-101,-2-7 162,3 1 0,1-4 0</inkml:trace>
  <inkml:trace contextRef="#ctx0" brushRef="#br0" timeOffset="220143.5915">24710 12345 111,'2'0'7,"1"1"1,1 0 1,0 0 1,5 2-2,-3 0 0,3 1-3,0 1 1,2 3-1,-1-1 1,2 2 0,-2 1 0,1 3 0,2 1 0,-3 1 0,1 3-1,0 0 0,-2-1 0,-1 2 0,0-1 0,-4 0 1,0 1 0,-1 1-1,-2-2 1,-1 0 0,-2-1 0,0 2-2,-2-4 0,0 0-1,-2 0 0,0-2-1,2-3-1,-3 0-3,2-3-7,-2 1-14,1-2-21,-3 0-16,5 0-92,-8-7 152,6-2 0,-1-2 0</inkml:trace>
  <inkml:trace contextRef="#ctx0" brushRef="#br0" timeOffset="220716.6243">25213 12438 110,'0'0'16,"1"0"2,1 1 3,2 1 2,0-2-2,2 2-1,0-2-2,4 0-3,-1 0-4,2 1-2,0-1-2,0 0-2,1 0-1,-1 0-2,0 0 0,1 0-1,-4 2 0,0-2-1,-1 0-4,-1 0-4,-1 0-9,-1 0-9,-2 0-13,-1 2-16,-1 0-100,-4 6 155,-1 1 0,-2-1 0</inkml:trace>
  <inkml:trace contextRef="#ctx0" brushRef="#br0" timeOffset="220959.6382">25284 12586 236,'2'0'16,"4"2"1,2-1-1,2 1 0,0 0-6,3 1-8,-2-2-29,3 0-35,1 0-2,-2-1-96,1-16 160,-2 2 0,-5-5 0</inkml:trace>
  <inkml:trace contextRef="#ctx0" brushRef="#br0" timeOffset="221989.6971">25744 12298 192,'0'0'5,"0"0"0,0 0 0,-1 2 0,2 3-3,-1 0-2,1 6 0,1 2 0,1 1 0,1 2 0,0 3 0,-1-1 1,1 2-1,-1 0 0,1-1 0,-1-2 0,-1-2 0,-2-1-2,0-4 0,0 0-1,-1-3-1,0-3-1,-2 1-1,0-1 0,-2-3 0,1-1 2,-3-2 0,1-3 0,-1-2 1,0-3 2,-2-4-1,3-1 2,-1-3 0,1-3 1,2 0 1,0-1 0,0-2 1,3 2 0,2-2 0,1 4 0,4-2-1,-1 1 0,3 2-1,1 2-1,4 0 0,-2 4 0,3 0 0,-1 2 0,-1 4 2,1 3 0,-2 2 0,-2 2 1,0 4-1,-3 1 2,0 2-2,0 4 1,0 2-1,-2 1-1,0 3 0,-1-2 0,-1 1 1,-1-1-1,-1-3 1,0 0-1,-3-2-1,-1-3-2,-2 1-3,-3-2-7,-2 1-10,0-3-19,-3 3-10,2-5-32,-3-1 83,4-1 0</inkml:trace>
  <inkml:trace contextRef="#ctx0" brushRef="#br0" timeOffset="222426.7221">26309 12117 119,'-8'3'14,"-3"2"2,-3 2 1,-3 4 2,-1 6-2,1 2-1,-2 6-2,4 1-3,1 5-1,3 1-2,4 1 0,3 0-2,3 0-1,2-1-1,3-2-1,0-2-1,4-1-1,0-1 0,5-2-5,-1-4-6,3 0-16,0-6-27,3-1-7,-2-2-78,14-11 138,-3-3 0,-2-5 0</inkml:trace>
  <inkml:trace contextRef="#ctx0" brushRef="#br0" timeOffset="223105.7609">26621 12250 128,'-4'1'6,"-3"0"0,-4 1 0,2 0 1,-2 2-1,-3 0 0,2 4-2,-1-1-1,1 2-1,1-1 0,1 3 0,1 0-1,1-1 1,4 1 0,-1 1 0,4-2 1,1-2 2,2 2 0,2-4 1,1 2 1,1-3 0,3 1 1,-1-1 1,1-2-1,-1-1 0,2 0 0,-1-1-2,0 1 0,1 0-2,-1-1 0,-2 1-2,0 0-1,0 0 0,-1 0-1,3 2 0,-5 0 0,2 1 0,-3-2 0,0 3 0,-1-3 1,-1 4-1,-1-2 1,-1 0 0,0-1 1,-3 2-1,0-1 0,-2 0 1,1-2 0,-4 1-1,3-2 1,-3 1 0,2-1-1,-3 0 1,4-1-2,-3 1 1,0-2-1,-1 2-2,1-1-2,-1-1-4,0 0-7,3 0-11,-1 0-19,3 0-16,0 0-81,3-6 142,0-1 0,2 0 0</inkml:trace>
  <inkml:trace contextRef="#ctx0" brushRef="#br0" timeOffset="223761.7985">26773 12528 142,'2'0'13,"0"0"0,2-1 1,-3 0-1,1 0-5,0-3-4,2 1-2,-4-4-1,0 0 0,0-5-1,0 4 0,1-6-1,-1 2 1,0-2-1,0-1-1,1 0 0,0 1 0,0-1 0,1-2 0,0 3 1,0 1 0,1 0 1,-1 5 1,3-2 0,-1 3 1,2 0-1,1 2 0,2-1 0,1 3 0,3 0 0,-1 2 1,2 1 0,-3 0 0,1 1 2,0 1 0,-2 2 1,-2 0 1,0 3 0,0 0 0,0 2 1,-2 1-1,3 2 1,-4-1-1,1-1 0,0 3-2,-1-3 0,0 0-1,-1 2-1,0-2-1,0 0-3,-2-1-7,0-2-15,-1 0-31,1-2-4,-2-1-81,6-2 140,1-1 0,-3-1 0</inkml:trace>
  <inkml:trace contextRef="#ctx0" brushRef="#br0" timeOffset="224411.8356">27186 12492 141,'0'0'11,"0"0"3,0 0 3,0 0 2,0 0-4,0 0-1,0 0-2,-1-3-2,1 3-2,0-2-3,0-4-2,0 1-1,1 1-2,1-3 0,0-3-1,-1 1 1,1-3-1,0 1 0,0-2-1,0 0 1,0-4 0,0 3 0,1-4 0,0 2 0,0-1 0,2 0 0,-1-1 1,1 2-1,1-1 1,0 3 0,1-1-1,-1 6 1,0 1-1,-1 2 0,2 0 1,-2 4-1,3-1 1,-4 2 1,2 1-1,-2 1 1,2 1-1,-1-1 1,0 4 0,-1-2-1,3 5 0,-1 2 0,3 1 0,-1 2 1,1 3 1,-1 0-1,1 1 2,-1-1 0,-1 2 0,1-3 1,0 1 0,-1-1-1,0-1 0,-2-1 0,1 0-1,-2-2 0,-1-2-1,0 1 0,-2-3-3,0-3-4,0 1-10,0 0-18,-1-2-25,0-3-1,0 2-57,-9-6 117,-2-1 0,3 0 0</inkml:trace>
  <inkml:trace contextRef="#ctx0" brushRef="#br0" timeOffset="224656.8497">27319 12363 216,'6'0'11,"2"1"0,4-1 0,1 2-7,2-2-20,0-2-36,2 1-3,-1-2-75,10-6 130,-4 0 0,-3 2 0</inkml:trace>
  <inkml:trace contextRef="#ctx0" brushRef="#br0" timeOffset="225220.8819">27649 12149 170,'6'5'14,"2"1"1,4 4 1,-2-3 0,3 3-4,1 1-3,-2 2-3,1 1-2,-2 3-1,-2 1-1,1 0 0,-2 3 0,-1 0 0,-2 0-1,1 1 1,-2 0-1,-2-2 1,-2 1-1,-1 1 0,-1-2 0,-2 1-3,-3-4-3,1 1-14,-2-2-34,0-1-6,-2-3-85,-12-9 144,2-6 0,0-2 0</inkml:trace>
  <inkml:trace contextRef="#ctx0" brushRef="#br0" timeOffset="226254.9411">28166 12339 58,'0'0'8,"-3"0"0,-2 0 2,-1 0-1,0 0 1,-1 0-2,0 0 0,3 0-3,-5 0 0,4 0-1,-1 0 1,3 0 1,-3 2 2,3-2 1,2 0 2,-3 0 1,5 0-1,3 0 0,3 0-2,3 0-1,4 0-1,-2 0-3,7 0-1,-3 0 0,3 1-1,-1-2 1,3 1-1,0-2 0,1 2 0,1 0 0,1-2 0,1-1 0,-2 0-1,-3 1 0,-1-1 0,-3 2-1,-3-1-3,-3 1-9,-3 0-15,-1 0-27,-6-2-2,1 1-52,-16-5 108,1 1 0,-1 0 0</inkml:trace>
  <inkml:trace contextRef="#ctx0" brushRef="#br0" timeOffset="226739.9688">28263 12172 144,'1'1'12,"-1"1"0,1 2 0,0-2 1,-1 1-3,2 2-3,-1-2-1,0 3-2,0 1-1,1 6 1,0-2 1,1 6 0,-2-2 1,2 3 0,0-1 1,1-1 0,0 1 0,1 0-2,0-2 0,3 2-1,-3-2-1,2 2 0,-1-1-2,-2 1-1,1-2-2,-2-1-7,0 1-12,-1-3-25,0-3-13,-1 2-95,-1-7 154,0-3 0,1-4 0</inkml:trace>
  <inkml:trace contextRef="#ctx0" brushRef="#br0" timeOffset="227594.0177">28824 12211 135,'1'7'8,"0"3"0,1 4 1,1 1-1,0 4-1,2 1-3,0 1-1,-2 1-2,2-4 0,-1-1 0,-1-1 0,-2-3 0,0-2 0,-2-2 0,0-3 1,0-2-1,0-1-1,-1 0-1,-1-3-1,-1-3-1,1 1 0,-2-3-1,1-4 0,-1-2 0,0-1 0,-1-3 1,1-1 1,1 0 0,0 0 0,1-3 1,0-3 1,1 2 1,1-1 1,1-1 0,2 0 0,1 3 0,1-2 0,1 2 0,2 2-1,1 2 0,1 3 0,-1 1-1,3 2 1,-2 1-1,0 2 1,0 1 0,2 2 1,-3 0-1,2 2 1,0 0 0,1 1 0,-1 1-1,2 0 1,-2 2-1,0 0-1,-1-1 1,-1 4 0,0 0 0,-1 1-1,-3 0 1,2 4 0,-3-2 0,-1 3 1,-2-2 0,0 2 0,-1 0 0,-2 0 1,-1 0 1,-1 1 0,-3-2 0,-1 2 1,-1-4 0,-2 1-1,0-2 0,0-1-4,0-3-9,-1 1-18,0-5-25,1 0-1,-1 0-42,0-16 95,2-2 0,2-2 0</inkml:trace>
  <inkml:trace contextRef="#ctx0" brushRef="#br0" timeOffset="228359.0614">29437 11869 108,'-2'0'2,"0"0"-1,-3 0 1,3 0 1,-6 0 0,0 6 0,-4-2 0,2 4 0,-4 2 0,1 2 0,0 3 0,0 1-1,1 3-1,3 1-1,-1 2 1,4 0 0,0 1 1,0-1 1,3 2 2,0-2 2,0 0 2,2 2 1,2-2 1,1 1 3,2 1-1,-1-2 0,4 2 0,0-2-2,3-1 0,1-2-1,2-1-2,2-2-2,0-2 0,3 1-3,-1-3-4,0-1-9,1-3-18,-5-1-32,3-1-1,-4-3-76,7-15 137,-4-1 0,0-4 0</inkml:trace>
  <inkml:trace contextRef="#ctx0" brushRef="#br0" timeOffset="229371.1193">29725 12085 114,'-1'-5'12,"0"1"1,-1-4 0,1 1 1,-1 0-2,0 0-2,0-1-4,-3 2-3,-2-1-1,0 0-2,-3 3 0,-3-1-1,0 3-1,-2 1 1,-2 2 1,0 1-1,0 3 0,1 2 0,3 1 0,2 1 0,0 2 0,5-1 0,2 2 1,2-1 1,3-1 0,3 1 1,0-1 0,4-2 1,1-1 0,0-1 0,0 0 0,3-1-1,-3-1 1,1-1 0,-1-1-1,1 1 1,-2-1-1,3-2 2,-3 2-1,0-2 1,0 3 0,0-3 0,-1 2 1,-3-1-1,4 2-1,-3-2 0,2 2-1,-2-1-1,2 1 0,-4 0-1,2 1 0,-1-2-1,1 1 1,-2 2-1,-1 1 1,0-2-1,-1 5 0,1-1 1,-3 1-1,1-2 0,-1 3 1,-1-4-1,0 2 1,1-2-1,-1-1 1,-3-1 0,1-1 0,-1 0 0,1 1 0,-4 0 0,3-1 0,-4 0 1,1-1-1,0 0 1,0-1-1,-1 0 1,2-1-2,-1 0-2,0 2-6,-1-2-19,4 0-26,-2-2-1,-1 2-49,-5-6 104,0 0 0,2-4 0</inkml:trace>
  <inkml:trace contextRef="#ctx0" brushRef="#br0" timeOffset="231246.2266">29893 12266 112,'1'1'7,"1"-1"1,1 5 0,-1-2 1,0 1-2,-1 0-1,1 2 0,-2-2 0,1 2-2,0-2 2,-1 0-1,0-1 2,1-3-1,-1 0 0,0 0-2,0 0 1,0 0-1,0-2-1,1-1-2,0-3-2,0-2-1,0-7-1,0 3-2,0-5-1,2-1-1,-1-1 1,-1 1-2,2-2 0,0 2 0,0 0 1,1 3 1,0 0 0,-1 2 2,1 3 0,1 1 1,0 1 1,-2 0 1,3 3 0,-1 0 0,5 1 2,-1 1-2,3 1 2,0 2 1,1 0 1,0 2 0,-2-2 0,1 3 2,-1 0 0,-3-2 2,-1 4 1,-1-3-1,1 3 1,-2 1 0,0 0 0,-1 2 1,1 2 0,-2-2 1,1 2-1,2 2 1,-3-1-1,1 1 0,-2 0-1,2 3-1,0-1-2,1 0-1,-1 1-1,-1-2-1,1-1-4,-2-2-6,0 0-12,-2-4-20,0-1-20,0-3-103,-3-3 163,1-3 0,-1-1 0</inkml:trace>
  <inkml:trace contextRef="#ctx0" brushRef="#br0" timeOffset="232117.2764">30297 12061 158,'1'7'10,"0"2"-1,1 4 1,0-2 1,0 4-5,0-2-2,0 1-2,1 3 0,0-4-1,-1 3-1,0-4 1,0 1-1,-1-4 0,0 1-1,-1-3 1,0-2 0,-2-3 0,-1-2 0,0-2-1,-4-6 1,1 1-1,0-5 0,0 0 0,1-3 0,1 0 0,2-1-1,2-1 1,4 2 1,0-1-1,3 1 2,2 1-1,2-1 1,0 3 1,2 2-1,0 0 2,0 3 0,1 3 0,-2 1 0,1 3-1,-2 0 1,1 3-1,0 0-1,-1 2 0,-1 1-1,0 2-1,-2-1 1,-1 2-1,-3-1-1,-1 0 0,0-2-1,-7 2 0,0-1 0,-4 2 0,-1-4 0,-5 3 1,2-4 0,0-1 1,3 0 1,0-1 0,2 0 0,1 0 1,3-2 0,1 0 0,2 0 1,0 0 0,2 0 0,4 0 1,1 1 0,0 1 0,4-2 0,-1 2 0,-2-2 0,1 3 0,-1-2-1,0 3 0,-2-1-1,3 3 0,-4-1-1,3 2 1,-3 3 0,-1 0-1,-1 2 1,-2 2 0,-1-2 0,-2 1-1,-2 1 2,0-1 0,-3-3-1,-2 1 0,-2-4 0,-1-1-3,-1 0-2,-3-4-3,0-1-10,0 1-19,0-4-19,0 1-75,-9-11 130,3 0 0,3-1 0</inkml:trace>
  <inkml:trace contextRef="#ctx0" brushRef="#br0" timeOffset="232586.3032">30498 11821 92,'2'1'11,"3"3"1,1 3 2,4 3 2,1 0-1,2 4-1,3 2-2,1 2-2,2 2-1,-1 1-2,2 1-1,-1 3-2,0 1-1,-2-2 0,-1 1-2,-4-1 1,-3-1 0,-2-1 1,-1 0 0,-4 0 0,-3-1 0,-2-1 0,-2 2-1,0-4 0,-1 0-2,-2-3-5,2-3-10,-3-2-14,2-1-26,1-3 0,-1-2-38,-3-6 93,4-2 0</inkml:trace>
  <inkml:trace contextRef="#ctx0" brushRef="#br0" timeOffset="233069.3308">30950 12072 194,'7'1'13,"2"1"0,5 1 2,1-2 0,2 0-4,0 2-3,3-3-2,-1 0-2,0 2 0,0-2-2,-2 0 0,-1-2-2,-3 2-1,-2 0-5,-1 0-13,-4 0-21,-2 0-20,-2 0-101,-6-5 161,-4 0 0,-2 0 0</inkml:trace>
  <inkml:trace contextRef="#ctx0" brushRef="#br0" timeOffset="233344.3466">31060 11983 168,'2'5'16,"2"3"2,2 3 2,-2 1 1,3 5-4,0 1-3,0 2-3,3 3-3,-2 0-2,1 0-2,0 4-3,-1-3-9,-2 0-26,2-2-27,0-3-1,-2-3-77,-5-15 139,-1-2 0,-4-8 0</inkml:trace>
  <inkml:trace contextRef="#ctx0" brushRef="#br0" timeOffset="234151.3927">31505 12097 68,'3'15'9,"0"1"0,0 2-1,1-2-1,-2 2-1,1-2 0,0-4 2,-1 1 0,-1-4 1,1-4 0,-1 0 0,0-2 0,-4-6 0,1-2-1,-2-4-4,-2-3-1,1-4-1,1 0 0,0-3-1,1-1 0,1 0 0,0-2-1,0 0-1,2-2 0,0 0 0,2 1 0,3 0 0,-1 2 1,1 3-1,3 1 1,0 2 1,0 4-1,-1 2 1,1 1 0,-1 3 0,1 1 0,2 2 0,-2-1 0,4 3 0,-2 0 1,2 4 2,-1 1 0,2 3 0,0-1 0,-2 2 0,-2 2 0,-1 2 0,-3 0 0,-2 0-1,-2 1-1,-1-1 0,-4 1 1,-3-3-1,-2 0-2,-2-3-3,-1 0-6,-3-3-17,-2 0-27,-1-1 0,-1-1-47,-8-13 100,6 2 0,2-4 0</inkml:trace>
  <inkml:trace contextRef="#ctx0" brushRef="#br0" timeOffset="234711.4248">32056 11700 132,'-2'-1'7,"-2"0"1,-1 0 0,-2 1 1,2 0 1,-3 1-2,0 3-1,-4 2-1,1 1 0,0 5-1,-4 3 1,1 3-2,-3 5 1,1 2-1,-2 3 0,1 3 0,3 2 1,-1 0-1,5 0-1,1 1 1,4-1 0,3 0-1,3-3 0,2-1-1,1-1 1,6-2-1,0-1-2,2-3-9,1-2-14,2-2-24,-1-4-9,3-3-75,2-12 131,-2-2 0,-4-6 0</inkml:trace>
  <inkml:trace contextRef="#ctx0" brushRef="#br0" timeOffset="235339.4607">32173 11898 153,'-2'-1'2,"0"1"0,-1-1 1,-4-1-1,-1 2-1,0 0-2,-5 0 1,1 2 0,-3 2 0,-1 0 0,-1 2 0,2 2-1,-1 1 1,4-1 0,3 1 1,0-1 0,3 1 1,3-2 2,2 0 0,0-2 1,4 3 1,3-3 0,5 2 0,0-2 1,4 0-1,-1-2 0,2 1 0,-3 0 0,0-2 1,1 1-1,-1 1-1,0-1 0,0 1-1,-2-2 0,-1 2-2,-2-1 0,-1-1-2,-2 1 1,-1 2-1,-2-2 1,-1 4 0,-2-2-1,-1 1 1,2 0 0,-3 1-1,1 0 2,-3 0-1,1-1 0,-3 0 1,-2-1-1,-2 0 0,0-2-1,-2-3-3,1 1-5,-1-2-10,2 1-15,0-1-24,1-1-1,-1 1-40,4-10 98,0-1 0</inkml:trace>
  <inkml:trace contextRef="#ctx0" brushRef="#br0" timeOffset="235911.4934">32267 11737 75,'-2'6'7,"0"2"2,-1 3 1,2 3 3,0 2-2,0 1 0,1 3 1,1 1-1,0-2-1,3 3 0,-1 0-1,0-2-1,-1 0 0,0-1 0,-2 0-1,1 0 0,0 0-1,-1-1-1,1-2-1,-1 1 0,1-3-1,-1 1-2,2-3 0,-1-1 0,0-2-5,0 0-4,1-4-12,-1 0-15,-1 2-20,1-2-74,1 0 129,0 0 0,1-1 0</inkml:trace>
  <inkml:trace contextRef="#ctx0" brushRef="#br0" timeOffset="236583.5318">32629 11947 77,'-3'0'2,"0"0"0,-1 1 0,-4-1 1,5 0-2,0 2 2,-2-2 1,-1 0 1,0 1 1,-1 0 0,-3 2 0,3 1 0,-3 1 0,2 0-1,-3 4-1,5-1-1,-3 2-1,2-1 1,2 3 1,-2-1 1,1 0 1,2 1 0,2 0 2,0-2 0,2 0 1,3 0 0,1-3-1,2 2 0,0-2-1,1 0 0,-4-2 0,4 2 0,-3-3-1,2 0 1,-2 1-2,4-2 1,-2 0-1,6-2-1,-2 1 0,3-1-1,2-1 0,-5 0-1,2-1 0,0 1-1,-4-2 0,2 2 0,-2-1-2,-2 0-2,0 0-6,2-1-10,-3 0-22,2 0-20,-2-1-100,-4-7 161,-3 3 0,1-5 0</inkml:trace>
  <inkml:trace contextRef="#ctx0" brushRef="#br0" timeOffset="237484.5834">32742 11748 111,'0'0'10,"0"0"2,2 3 2,3 0 1,1 0-2,4 2-1,0-2-3,2 3-1,-1-2 0,1 1-2,-3 0-2,5 0 0,-3 2-2,2 0 0,1 1-1,1 1 0,-3-1 0,0 2 0,-2 0-1,-1-1 1,-2 2-1,0 0 0,-1 0 1,0 1 0,-2-2 0,0 2 0,0-1 0,0 1 0,-1 1 0,0-2 1,-1 2-1,0 1 0,-3-2 1,2 2-1,1 0 1,-2-2-1,-2 1 1,1 0-1,-1-2 0,0 2 1,2-2-1,-2 0 0,1 0 1,-1 1-1,0-3 0,-1 3 0,0-1 1,-1 0-1,0 4 0,-2-1 1,0 0-1,-1-1 1,0 0-1,0-2 1,0 0-1,-1 0 0,-1-3 0,3-2 0,-4 2 0,2 0 0,1-3 0,1 1 0,0 1 0,0-1 1,3-1-1,-1 0 1,0 0-1,-1-1-1,1 0-8,-2-3-37,0 1-15,-1-2-119,-8-13 179,0 0 0,2-5 0</inkml:trace>
  <inkml:trace contextRef="#ctx0" brushRef="#br0" timeOffset="241822.8315">22834 11188 135,'2'-3'15,"1"-2"1,4-4 1,2-3 1,0-1-4,4-4-3,2-2-3,3-3-4,1-2 0,2-3-3,4-2-2,2-2-4,1 0-8,1-1-11,2 1-18,0 2-12,-1 2-50,17-3 104,-5 6 0,-7 3 0</inkml:trace>
  <inkml:trace contextRef="#ctx0" brushRef="#br0" timeOffset="242450.8674">24962 10912 66,'11'2'-2,"-1"1"0,0-1 2,2 0 2,-4-2 3,0 1 2,0 1 1,-3 0 0,0-2 1,2 3-2,0 2 0,4 1 0,-1 0-2,2 0 2,4-1 1,-1-2 3,4-3 2,2-3 2,0-3 1,5-5 0,0-3 0,4-1-2,1-6-2,1-1-3,2-3-4,1 0-4,1-3-9,-1 0-15,1-1-24,-1 1-11,0 2-76,19-3 134,-7 5 0,-7 6 0</inkml:trace>
  <inkml:trace contextRef="#ctx0" brushRef="#br0" timeOffset="242925.8946">27713 10722 120,'2'-2'18,"3"0"1,3-3 1,4-2-1,1 0-3,8-3-7,3-2-16,5-4-36,7-2-8,5-4-69,42-21 120,-7 1 0,-7 3 0</inkml:trace>
  <inkml:trace contextRef="#ctx0" brushRef="#br0" timeOffset="251670.3947">1234 14036 131,'-2'-3'8,"-2"0"0,2-2 3,1 3-2,0 0-3,0 2-1,1 0-2,0 0-2,0 0 0,0 1-1,1 2-3,-1 2 2,3 6 1,3 2 0,-1 1 0,1 4 0,3 1 0,0 1 1,0-1-1,0 1 1,2-1 0,-2 0 0,0-2 1,-1-1-1,1-3 0,-3 1 0,-2-1 1,0-5-1,-1-1 0,-2 0 0,0-3 0,-1-1 1,0 0-1,-1-1-1,0 0 1,0 0-2,0 0 1,-1-5-2,1 1-1,-2-4-3,0-2-1,-2-4-1,-1-2 0,-2-3 0,1-1 0,-2-3 1,1-2 2,1 0 1,1-3 3,0 1 3,0-1-1,1 3 1,3 0-1,-1 1 0,2 3 0,2 2-1,1 1 1,1 3-2,4-1 1,1 4 1,1-1-1,3 2 1,0 0 1,-1 4-1,3-2 1,-2 2-1,-1 2 1,1 1-1,-2 2 1,1 2 1,-2-1 0,0 4 1,-1-1 1,-1 3 0,-3 0 0,0 3 0,-5 0 1,-1 2-1,-4-2 1,-3 1-1,0-1-1,-2 1 1,-2-3-2,1 1 0,-2-1-3,1-1-4,2-1-7,-2-2-19,4-1-23,1 2-67,5 1 120,2 0 0,2-1 0</inkml:trace>
  <inkml:trace contextRef="#ctx0" brushRef="#br0" timeOffset="252314.4316">1718 13604 130,'0'0'11,"0"0"-1,0 0 1,0 0-1,0 0-4,0 0-3,-2 0-1,-2 1-2,1 3-1,0-1 0,-4 3-1,4 2 0,-2 3 1,0 2-1,-2 2 0,6 2 1,-2 2 0,3 2 0,1 4 0,1 0 0,-1 3 1,3 2 0,-1-1 0,-1 0 0,0 0 0,1-2 0,0 1 0,1-1 0,2-1 1,1 1 0,2-3 2,3 3-3,1-5 1,2 2 1,3-4 0,1-1 1,1-3-1,1-4 0,-2-2-7,2-1-14,-5-3-28,2-1 0,-2-3-19,2-7 66,-3-1 0</inkml:trace>
  <inkml:trace contextRef="#ctx0" brushRef="#br0" timeOffset="259409.8374">2074 13889 130,'0'0'5,"0"0"0,0 0 1,0 0 0,2 1-3,0 0 0,1 3-1,-1 1-1,1 2 1,-1 0 0,0 0 0,0 1 1,0-2 0,1 2 1,-1-3 0,0 0 1,1 0 1,1-1 3,-1-2 0,-1 0 1,0 0-1,-2-2 1,0 0-2,-2-2 0,1 0-2,0-2-2,-2-1-2,1-3-2,0 0-1,-2-2 0,0-3-2,-2-3 1,-1 3-1,-1-2 0,1-1 0,1 1 0,-2 1 0,1-1-1,3 1 1,0 0 0,3 3 0,3 0 1,-1-1 0,2 4 0,3-1 0,-2 2 1,2 2 1,0-1-1,2 0 2,-1 3-1,0 1 1,1-1 1,-2 3-1,5 0 1,-3 3 0,0-3 1,1 4-1,4 1 0,-3 0 1,1 2-1,1 1 1,-3 0 0,3-1-1,-2 4 0,1-2 1,0 2-1,0-1 0,1 1 0,-1-3-1,-1 3 0,-2-3-1,1 1-6,-6-3-9,2 3-17,0-2-22,0 1-3,-2-2-43,4 5 100,-3-3 0,-3-2 0</inkml:trace>
  <inkml:trace contextRef="#ctx0" brushRef="#br0" timeOffset="259690.8535">2154 13902 112,'0'-2'17,"-2"-1"1,3-3 0,0 1 0,5-1-5,3-2-4,2-1-6,1 0-11,5-1-19,-3 2-23,2-3-73,18-9 123,-3-1 0,-2 3 0</inkml:trace>
  <inkml:trace contextRef="#ctx0" brushRef="#br0" timeOffset="260275.887">2561 13776 81,'0'0'2,"0"0"1,0 0 1,0 0 3,0 0 0,0 0 2,0 0 1,0 0 0,0-2 1,0 0-1,-1-2-1,0-2-2,-1-1-2,-1-1-2,-1-3-1,-1 0 0,0-1-2,-1 0 0,1-2 0,0-1-1,0 1 0,3 2 0,0-3-1,0 3 0,3 2 0,0-1 0,1 3 1,0 1 0,0 0 0,1 2 1,-1 0 1,2 3 1,-1 0 0,1 1 1,0-1-1,3 4 2,-2 0-1,3 1 1,3 2-1,-1 2 0,-1 1 1,4 2-1,-4-2 0,1 3 1,0 0-1,-2-1-1,-1 0-1,0 2-5,-1-2-11,-2-3-19,1 2-18,0-2-58,7-1 110,-2-2 0,0-1 0</inkml:trace>
  <inkml:trace contextRef="#ctx0" brushRef="#br0" timeOffset="261112.9348">2707 13501 184,'0'0'2,"0"0"0,1 1 1,1 2-1,1 0-2,2 5-1,0 1 2,2 0 0,1 5 0,2-1 1,-1-1-1,2 1 1,0-2-1,-1 1 1,-3-4 0,1 1 0,-1-4-1,-5 0-3,2 0 0,0-2-1,-2-1 0,-3 0-1,0 0-2,-4-2 1,-1-4-1,-4-1 2,3-2 1,-4-1 1,2-3 0,0 0 1,1-2 1,2-2 1,-1 2 1,3-2 2,1 1-1,2-1 3,1 1-1,2 0 1,0-1 0,3 1 0,1 2-1,0 1-1,-1 0-1,1 4-2,1 1 0,-2 0-2,2 5-1,-1 1 0,1 0-2,-1 1-2,3 6-2,-2 0-1,1 3 0,-1 4 1,1 1 0,-4 2 1,0-3 3,-2 1 2,0-2 3,-2-2 3,0-4 0,0-2 0,0-3 2,0 1-1,0-3 1,0-3-1,0 1 0,1 0 0,1-3-1,0 0-1,1 2 1,0-1-1,3-1-1,-2 3 0,2-1-1,-2 1 0,3 1 0,0 1-1,0 0 1,1 2 0,0 0 0,1 1 1,-1 0 0,0 1 2,-2 2 0,1-1 1,-3 3 1,0 1-1,-4 2-1,-2 0 1,-3 0-2,-2 0-1,-2 0-4,1 2-3,-4-2-8,2-1-11,-1-3-27,2-2-7,-1 0-48,3-10 106,1 0 0,-1-2 0</inkml:trace>
  <inkml:trace contextRef="#ctx0" brushRef="#br0" timeOffset="261561.9605">2918 13193 87,'3'1'5,"6"4"0,1 1 2,6 5-2,1-1 0,4 6-1,-1-2 0,3 5-1,0 0 0,-3 2-1,1 2-1,-2-1 2,-3 2-1,-3 4 1,-2-2-1,-3 1 0,0 1 1,-4-1-2,-1-1-2,-1-3-7,-1 0-10,-2-3-16,1-3-10,0 0 2,1-2 42,-1-4 0</inkml:trace>
  <inkml:trace contextRef="#ctx0" brushRef="#br0" timeOffset="261996.9854">3352 13271 151,'0'0'14,"0"0"2,0 0 0,0 0 2,3 0-3,-1 0-2,2 0-3,0 0-3,3-2-1,-2 1-2,0-2-2,0 1-3,2-2-6,-4 1-10,3 1-11,-2-1-14,0 1-16,-1 4-61,2 9 119,-3 0 0,0-1 0</inkml:trace>
  <inkml:trace contextRef="#ctx0" brushRef="#br0" timeOffset="262162.9949">3422 13355 204,'1'-3'14,"0"1"0,0 0-5,4-3-21,1 2-38,4-1-4,0-1-71,9-12 125,-3 1 0,-3-2 0</inkml:trace>
  <inkml:trace contextRef="#ctx0" brushRef="#br0" timeOffset="262674.0241">3922 12988 140,'0'0'0,"0"0"0,1 3 0,0 2 0,1 0-1,4 3-1,0 6 1,-1-1 1,3 1-1,0 2 0,1 0 0,-1 1-2,-1-1 0,-1-3-1,0-3-3,-2-1-1,-1-2-2,0-2-3,-2-2-2,1-1-1,-5-2 2,-1 0-26,-11-7 40</inkml:trace>
  <inkml:trace contextRef="#ctx0" brushRef="#br0" timeOffset="262980.0416">3884 12934 96,'2'-19'9,"1"1"-2,2 2-1,3 2-1,-1 0 0,2 4 0,0 0-1,2 0 1,-1 3 0,2 4-1,-1-1 0,0 6 0,2 0-1,-2 1-1,-1 4 0,2 0-2,-4 5 0,-1-1 0,-3 4-1,-1-3 0,-3 4-1,-3-2-1,-2 1-2,-2-3-1,-2 1-3,-2-2-3,-1-1-5,0-1-12,2-2-14,-3 0 5,3-1 38</inkml:trace>
  <inkml:trace contextRef="#ctx0" brushRef="#br0" timeOffset="263440.0679">4272 12589 119,'-6'2'3,"-1"3"-1,-1 0 1,2 3-1,-2 4 1,3 1 0,-1 2 0,3 4 2,0 1 1,2 6 2,1-1 1,2 4 2,2 1 0,1 1-1,2-1-1,2 0-4,2-2-16,4-5-36,2-2-3,5-7-54,27-11 104,-6-6 0,0-4 0</inkml:trace>
  <inkml:trace contextRef="#ctx0" brushRef="#br0" timeOffset="264365.1208">5676 12168 134,'0'7'1,"1"4"1,0 3 0,2 2 0,1 3 0,1-1-1,1 2 0,-1 0 0,2-1-1,-1-1 0,1-1-1,0-4 0,-3-2-1,0-3-1,-1-2-2,-1-3-2,-1-1-2,0 1-1,-4-4-1,0-1 1,-2-3 1,-2-4 0,-4-3 2,3-1 3,-2-4 3,2-2 2,0-3 2,3-4 2,0 2 0,1-3 2,2 0 0,2 3 1,1 2 0,3 4 1,1 2-3,-2 5 0,5 3-1,1 1 0,-1 3-1,1 1 0,1 1 0,1 3-1,-2 2 0,1-1 1,1 5 0,-2-1 0,0 2 1,-1 1-1,-3 2 0,-2 0-2,-3 3 0,-2 0-4,-3-2-6,-2 3-7,-1-1-12,1 1-18,0-4-37,-3 2 82,3-5 0</inkml:trace>
  <inkml:trace contextRef="#ctx0" brushRef="#br0" timeOffset="264662.1378">5948 12021 135,'-2'2'2,"-2"5"1,-1 4 1,-1 3 0,2 2 0,1 3-1,2 1 1,2 0-1,2 3-1,2-1-7,2 1-10,2-3-21,2 2-9,2-3-18,17 4 63,-3-4 0</inkml:trace>
  <inkml:trace contextRef="#ctx0" brushRef="#br0" timeOffset="265055.1603">6076 12296 203,'2'-3'9,"1"-2"0,1-4 2,2-1 0,-2-1-2,-1-4-1,0 0-2,-1-2-1,0 0 0,0-2-2,0-1-1,-1-2-1,1 1 0,-2-1 0,1 3-1,0-1 0,0 3 0,-1 5-1,0 0-1,0 3 0,1 4 1,-1 2-1,3 3 0,-1 3 1,3 1 0,1 4 0,1 2 2,2 1-1,0 4 1,2-3-1,1 3 1,0-3-3,1 2-5,0-2-11,-3-2-23,3 0-17,-3 0-90,-5 6 148,-3 1 0,1-3 0</inkml:trace>
  <inkml:trace contextRef="#ctx0" brushRef="#br0" timeOffset="265248.1714">6062 12133 170,'7'-1'6,"2"-1"-4,6 0-11,-2-3-26,6-4-11,0 1-42,20-15 88,-5 3 0,-4-2 0</inkml:trace>
  <inkml:trace contextRef="#ctx0" brushRef="#br0" timeOffset="265465.1838">6348 11889 222,'4'0'8,"3"5"-1,4-1 1,-2 4 0,4 4-5,-2 0-11,0 5-22,1 2-25,-4 6-1,-3 5-51,-21 31 107,-4-5 0,-5-3 0</inkml:trace>
  <inkml:trace contextRef="#ctx0" brushRef="#br0" timeOffset="266702.2545">4378 12733 59,'3'8'2,"0"1"1,3 1 1,1 2 1,0 3-1,1-2 1,0 1-1,0 0-1,0 0 1,-3-1-1,0-2 0,1-1-1,-3 0 2,-1-5 0,-1-2 1,1 1 0,-2-4 0,0 0-1,0 0 1,0 0-1,-3-2-2,1 0-2,-1-1-1,-3-5 0,-1-2 0,3-1 0,-2-4-1,0 1 0,1-1 1,-1-2 1,0 0 1,1 4 1,1-3 0,-1 4 0,1-2 0,-2 1 0,4-1 1,-1 2-2,1-1 1,2 2-1,1-1 1,1 3-1,1 1 1,4-1 0,1 3 0,0 2 0,3-1 0,1 4-1,0 1 0,2 1-2,-3 3-1,0 0-1,1 2-4,-5 1 1,0 3-2,-3-1 0,-3 2-2,-2 0 0,-3 1-1,-2-2 1,0 2 0,0-4 0,-3 1 1,5-4 2,-1 0 1,3-2 4,0-1 2,4-2 2,3 0 3,0 0 2,5 0 1,1-2 0,1 2 0,0 0 1,-1 0-2,3 2 0,-3 0 0,-1 1 0,0 0-1,-2 2-1,-2 1 0,-1 0-1,-2 1 0,-1 4 0,-4 1-1,-2 0-1,-2 2-3,-1-1-2,-1-1-7,-1 0-10,0-5-21,2-1-35,-3-14 76,2 3 0</inkml:trace>
  <inkml:trace contextRef="#ctx0" brushRef="#br0" timeOffset="267013.2723">4617 12422 132,'1'4'6,"1"3"1,1 4 0,2 5 2,3-1-1,0 4-1,2 3-1,3-1 0,-1 4-2,2 1 0,0-2-1,0 3-4,-2-2-6,1-2-14,-1 4-23,-1-3-5,2-2-28,2 7 77,-3-4 0</inkml:trace>
  <inkml:trace contextRef="#ctx0" brushRef="#br0" timeOffset="267485.2993">4850 12717 174,'2'3'8,"0"-2"1,1 0 1,-1-1 1,0-2-2,1-1 0,-1-2-3,-1-4 0,0-1-1,-1-3 0,1-3-1,0 0 0,-1-3-2,0-1 0,0 0-1,0-2 0,-1 2-1,0 1 1,-1 2-2,1 2 1,0 6-2,0 0 0,0 4-1,1 2 0,0 1 1,0-1-1,2 5 0,1-1 2,4 6 0,0 0 0,3 3 1,0-1 0,4 4 0,-1-1 1,3 2-1,-2-2 0,0 2-1,0-1-6,-1-1-10,-2 0-15,-3-2-23,-1 2-79,-2 2 134,-2 0 0,-2-3 0</inkml:trace>
  <inkml:trace contextRef="#ctx0" brushRef="#br0" timeOffset="267705.3119">4908 12626 217,'0'-3'6,"0"2"0,2-3-3,2-1-7,4 0-14,2 0-22,5-2-14,2 2-62,7-7 116,-1 3 0,-3 1 0</inkml:trace>
  <inkml:trace contextRef="#ctx0" brushRef="#br0" timeOffset="268039.331">5037 12252 195,'1'-5'7,"2"1"1,2 1 1,2 0-1,3 3-3,0 3-1,4 5-1,0 2-1,3 5 0,1 3 0,2 1-1,-1 2 1,1 2 0,-1 3 0,-4 0-4,-1 1-13,-3 5-34,-4 2-7,-4 2-74,-21 28 130,-3-5 0,-4-8 0</inkml:trace>
  <inkml:trace contextRef="#ctx0" brushRef="#br0" timeOffset="268679.3676">3803 13854 176,'2'-3'5,"1"3"-1,4-5-1,0 0-7,4-2-11,-1 3-13,1-3-20,1 3-45,6 4 93,-3 1 0,-2 1 0</inkml:trace>
  <inkml:trace contextRef="#ctx0" brushRef="#br0" timeOffset="268894.3799">3924 13975 208,'3'-3'8,"3"1"-5,1-3-9,0 1-18,5 1-27,1 0-87,12-5 138,-3 4 0,0-2 0</inkml:trace>
  <inkml:trace contextRef="#ctx0" brushRef="#br0" timeOffset="269295.4028">4289 13593 98,'-2'4'4,"2"3"0,2 1 0,2 3 2,6 4-2,0 0 1,4 2-2,0 0 0,0 2-1,-1 0 0,-1-2-1,-2-1-4,-2-3-2,-5-3-2,0 0-3,-1-4 0,-1-2-3,-2-2 0,-1 0-1,-3-4 2,-2-4 2,-4-1 1,-2-4 2,-3-4 3</inkml:trace>
  <inkml:trace contextRef="#ctx0" brushRef="#br0" timeOffset="269529.4162">4244 13583 96,'-2'-15'7,"2"1"-1,2 0-2,1 4-1,2 2 0,2 0-1,3 2 0,1 3 0,3-2 0,1 4 1,3 2-1,-2 2 1,0 2 0,-2 1 2,-3 2 0,0 0-1,-6 2-2,-3 1 0,-5 1-5,-3-1-7,-5 2-16,0 0-19,-2-1-27,-8 5 72,3-5 0</inkml:trace>
  <inkml:trace contextRef="#ctx0" brushRef="#br0" timeOffset="270048.4459">4717 13250 158,'-2'1'3,"-3"2"-1,1 1 0,-5 2 0,1-1-2,-2 4-1,1 1 0,-2 4-1,3 3 0,1 4 1,2 4 0,2 3 0,1 4 2,2 2 1,1 0 1,2 2 1,2-4 1,2-1 1,2-4-1,2-3 1,0-3-1,3-3 0,0-4-4,2-1-9,-1-4-21,3-2-21,0-2-64,18-10 114,-5-2 0,-4-2 0</inkml:trace>
  <inkml:trace contextRef="#ctx0" brushRef="#br0" timeOffset="270937.4968">5068 13312 140,'-2'-3'9,"0"1"-1,1 0 0,-1 1-2,1-2-3,1 3-2,0 0-2,0 0-1,0 0 1,0 0 0,1 3 1,0 0 1,3 2 0,1 3 1,0 1 0,2 2 0,2 1-1,-4 0 1,2-1-1,-2 1 1,-2-3 1,2 1 0,-2-3 0,-2-1 0,0-1 0,0 1 1,-3-6-1,-1 3 0,-2-6-1,1 3 0,-3-5-1,1-2-1,-2-2 0,0-1 0,-1-5-1,1 3 1,2-2-1,-3-3 0,3 2 1,2-2-1,1 3 1,1-1 0,2 3 0,0 2 0,3 1 0,-1 3 0,3 0 1,1 3-1,2 1 1,1 2-1,2 0 1,2 2 0,0 3 1,2 1-1,-1 0 0,2 2-2,0 2-3,-2 1-10,-2-3-17,-1 4-21,-3 0-64,-4 10 116,-2-1 0,-4-4 0</inkml:trace>
  <inkml:trace contextRef="#ctx0" brushRef="#br0" timeOffset="271152.5091">5076 13334 209,'6'-5'2,"5"-3"-6,1-1-13,2-1-15,2 1-19,3-1-56,13-14 107,-3 4 0,-4 3 0</inkml:trace>
  <inkml:trace contextRef="#ctx0" brushRef="#br0" timeOffset="271401.5233">5254 13028 155,'-4'-2'3,"5"5"2,2 4 1,0 1 2,3 6 0,2 0 2,0 6 1,2 2-2,0 2-2,2 2 0,-1 3-1,1 0-4,0 0-6,1 0-12,-3 0-18,1-2-20,-1-1-75,6 2 129,0-5 0,-4-6 0</inkml:trace>
  <inkml:trace contextRef="#ctx0" brushRef="#br0" timeOffset="272081.5622">5427 13197 121,'0'2'2,"2"4"0,0-1 1,2 5-1,1-1 0,0 2-1,1-3 0,1 2-1,-3-3 0,1-1 0,-2-2-1,1 1 0,-3-2 1,0-3 0,-1 0 1,-2-3 1,-1-1 0,-2-3 1,-1-1 1,-1-5 0,1-1 1,1 2 0,3-5 0,0 2 2,1-1 1,2-1 0,2 3 1,1 1 0,4 1 0,-2 0-2,3 5-1,-1 1-3,2 2-1,-1 2-2,-1 2-3,2 2-2,-4 1-2,1 4-1,-2 2-1,0 1 0,-3 2 0,1 3 1,-6-3 2,-1 1 2,1-3 3,-1 1 1,0-4 0,1-2 1,1-3 0,1 1 0,2-6 1,3 0 0,2-3 1,2 0 0,6-3 0,-2 4 2,4 0 0,-2 1-1,1 2 1,-1 2-1,-2 0 0,-3 3 0,-1 0 0,-1 2 0,-1 2 0,-1 3 1,-2-2 0,-2 4 0,-3-3-1,-2 3 0,-4-1-3,0 0-3,-3 1-6,-5 0-7,0-4-15,-3 1-25,0-1-1,2-1-23,-4-10 79,5-2 0</inkml:trace>
  <inkml:trace contextRef="#ctx0" brushRef="#br0" timeOffset="272399.5804">5534 12928 174,'5'1'9,"4"1"1,2 1 1,5 2 1,4 0-2,3 2-2,3 3-1,1 0 0,0 2-1,-1 2-1,-2 3-1,-3 2-2,-1 0-5,-4 2-10,-1 2-16,-6 2-28,-4-1-1,-2-1-47,-11 6 105,0-4 0,-4-8 0</inkml:trace>
  <inkml:trace contextRef="#ctx0" brushRef="#br0" timeOffset="273140.6228">6064 12908 73,'6'5'8,"2"4"0,2 0 1,-1 2-1,2 1-1,-3 0-2,2-2-1,-4-1 0,-2-1-1,0-1 0,-2-4-1,-1-1-2,-4 2 0,0-4-2,-3-2-1,-3-2-3,-2-2 1,0-3-2,0-3 1,0 0 1,0-4 0,3-3 2,-1 0 0,4-3 2,2-2 2,3 2 3,3-2 1,2 1 2,4 1 2,-1 3 0,3 1 2,1 3-1,-1 3-1,1 1-1,1 3-2,-3 2-2,3 2-1,-2 3-1,-1 2 0,3 3 0,-2 2 0,0 1 0,-2 2 1,0 2-1,-5 1 1,-3 0-2,-4 1 0,-4 0-4,-5-2-5,0 0-7,-1-1-11,-1-1-12,3-1-66,3 0 104,2 1 0,4-4 0</inkml:trace>
  <inkml:trace contextRef="#ctx0" brushRef="#br0" timeOffset="273487.6426">6401 12556 67,'-2'8'9,"-1"3"2,0 3 1,1 2 2,0 4-2,2 3-1,3 0-2,1 1-1,1-2-2,2 2-1,2-2-2,2-1-8,1-1-10,1-3-20,0-3-9,1-2-24,8-13 68,-2-3 0</inkml:trace>
  <inkml:trace contextRef="#ctx0" brushRef="#br0" timeOffset="274256.6866">6614 12586 111,'0'7'3,"2"1"0,0 1 0,2 4 1,0 1-2,1-2 0,2 2 0,0-3 0,-2-2-1,2 0 1,-2-3-1,-1-2-2,-2-2-2,0 1-1,-2-3-1,-3 0 1,1 0-1,-4-2 0,-1-2 0,-2-2 3,-2-4 2,1-2 1,1-2 1,2 0 1,0-3 2,3-1 2,1 2 2,3-2 2,2 2 3,3 1 0,2 0 0,0 3-1,2-1-2,0 4-1,3 2-3,-1-1-2,0 3-3,0 2-1,-3 2-1,4 1-1,-6 3-1,3 2-1,-3 4-1,2 1 0,-3 0-1,0 5 0,-4-2 1,-1 0-1,0 1 2,0-5 1,-2 1 1,0-4 1,0-1-1,1-2 1,0 0 0,1-3 1,0-3-1,0 2 0,1-6 0,0 2 1,3-3 0,-1 3 2,3-2 0,-1 2 0,2-1 1,0 4-1,2-1 0,-2 3 0,6 0-1,-4 2 0,2 2-1,-1-1 1,1 4-1,-1-1 0,-1 3 1,-3 0 0,-3 2 0,-5-1 0,-4 2-2,-3-1-4,-4-1-4,1 2-9,-5-2-9,0-1-14,4-2-13,-2 0-32,-2-4 85,5-2 0</inkml:trace>
  <inkml:trace contextRef="#ctx0" brushRef="#br0" timeOffset="274677.7107">6835 12289 129,'12'0'8,"4"0"0,0 0 1,2 2 1,1 0-1,0 2-1,1 1-1,-1 1-1,-2 1 0,2 3 0,-3 0-1,1 2 0,-3 1 0,-1 3 0,-3 1 0,-3 4 0,0-2-1,-5 3 0,-4 2 0,-2 1-1,-4-1-1,0-1-4,-3 1-14,-3 0-33,0-1-7,-1 1-74,-18 1 130,3-3 0,2-9 0</inkml:trace>
  <inkml:trace contextRef="#ctx0" brushRef="#br0" timeOffset="276796.8319">3386 15107 62,'9'20'2,"-1"1"0,1-2 0,0-2 0,-1 0 1,-2-5 1,-1 0 1,-1-4 0,1-2 1,-4-2 0,0-2 0,-2 0 0,0-2-1,-5-2-1,-1-5-2,-1-1 0,-2-1-2,-2-5 0,1-2 0,0 0 0,1-5-1,0 0 1,1-3 0,0 2 0,3-2 0,0 2 0,2-1 1,2 3-1,2 1 0,1 2 1,2 2-1,1 1 1,1 2-1,0 4 0,4 2 1,-3-1-1,2 1 0,0 2 0,4 1 1,-4 0 0,4 2 0,-2 2 1,-1 1 0,-2 0 0,2 4 1,-1 0 1,-1 3 2,-2 0 1,-1 3 1,-3-1 0,-2 1 1,-2-2-1,-3 2 0,-2-2-2,-1 0-2,-1 0-5,0-3-7,-1 1-8,0-3-13,4-1-21,-2 0-53,-3-6 103,2-2 0,1-1 0</inkml:trace>
  <inkml:trace contextRef="#ctx0" brushRef="#br0" timeOffset="277239.8572">3881 14570 191,'-2'2'6,"1"1"0,-2 1-1,1 0-1,-3 4-2,2 1-3,-1 4 0,1 3-1,1 7 2,1 1-1,2 8 1,2 0 1,1 4 1,2 0-1,4-2 1,-1 0 1,2-3-1,1-4 0,1-3 0,0-4-3,0-1-9,1-5-18,-1-1-24,-1-4-1,1 0-27,13-14 80,-5-2 0</inkml:trace>
  <inkml:trace contextRef="#ctx0" brushRef="#br0" timeOffset="277890.8945">4247 14558 156,'0'0'6,"0"0"-1,-2 1 0,1 1-1,-3 2-3,-3 1-3,-1 0-1,0 0-1,-2 2 1,1 2 0,2-1 1,0 2 1,1 1-1,1-3 1,3 0 1,2-2 0,2 3 2,2-3-1,1 0 1,2 0 0,2-1 1,0-2-1,2 1 0,1-2 0,0-1-1,2 0-1,2 0 1,0-1-1,2 2 0,0 0-1,0 4 0,1 0 1,-3 0 0,-1 3 0,-4-2 1,-1 3 1,-3-3 0,-2 2 1,-1-2 1,-2 2 0,-3-1 1,-2 1-1,-3 0 0,-1 3-1,-2-2 1,-2 3 0,-3-4-1,-2 3 1,-1-3 0,0 1 0,0-1 1,2-3-1,2 1-1,1-2-2,5-3-4,0 1-5,2-2-10,2 1-13,1-2-23,0 0-72,9-3 126,2-2 0,0 0 0</inkml:trace>
  <inkml:trace contextRef="#ctx0" brushRef="#br0" timeOffset="278676.9394">4639 14739 105,'0'0'13,"0"0"1,-2 0 1,1 1 2,-1 0-3,-1 0-2,-2 1-1,2-4-3,-1-1-1,1-2-1,-1-4-2,-1-1 0,1-1 0,-1-2-1,0-2-1,0 1-1,0 2 1,2-4-2,-1 2 0,1 1 0,0-1 0,1 2 0,1-1 0,2 3-1,1 0 1,0 2-1,0 1 0,2 0 0,-2 3 0,2-2 0,0 4-1,3-1 1,1 1 0,2 2 0,-1 0 1,6 2-1,-4 1 1,2 0 0,-1 2 0,1 2 0,0 0 0,-1 0 1,0 3-1,-1-1 1,-1 1 0,-1 1 0,-1-1 0,-2 1 1,-1 0 0,0 0-1,-2-3 0,0 1-9,0-2-17,-3-1-29,-1-1 0,2 1-46,0-2 100,0-1 0,1-1 0</inkml:trace>
  <inkml:trace contextRef="#ctx0" brushRef="#br0" timeOffset="279261.9729">4940 14650 149,'-2'-3'15,"-2"-1"1,-2-1 1,4 0 2,-1 1-5,-1-4-2,2 3-2,0-3-3,0 0-1,0-3-2,0 1-1,-1-4 0,0 0-2,-2-1 1,2-2-1,0 0 0,0-1-1,0 0 0,0-2 1,0 1-1,2 2-1,-1 0 1,2 3-1,0-1 0,0 5 0,2 0-1,-1 3 0,0 3 0,2 1-1,-1 1 1,2 3 0,-1 3 0,4 1 0,2 2 1,2 5 0,-1-1 0,6 3 1,-2-1 0,2 1 0,-1 2 0,2-4 0,-3 2 1,1 1-1,-3-1 1,-2-1-2,-1 1-3,-3-3-5,0 0-11,0-1-17,-3-3-19,-1 2-76,-1 1 132,-2 0 0,0-4 0</inkml:trace>
  <inkml:trace contextRef="#ctx0" brushRef="#br0" timeOffset="279519.9877">4932 14526 151,'-1'-2'13,"1"0"-1,4-3 2,1 0-1,4 0-4,3-2-4,4 0-5,-1 0-10,2 0-17,-3-1-24,2 0-2,-2-1-23,5-6 76,-5 3 0</inkml:trace>
  <inkml:trace contextRef="#ctx0" brushRef="#br0" timeOffset="280099.0208">5076 14103 114,'3'-3'3,"-1"-1"1,5 2 0,-1 4 1,4 3-2,0 2 1,5 4 0,-2 0 1,2 3 2,2 1 0,0 1 1,2 1 0,-2 3 0,2-1-2,-2 3 0,0 0-1,-1 3-1,0 1-1,-2 2 0,0 0 0,-2-1-1,0 1 0,-2-1 1,0-2-3,-3-2-9,-1-2-22,0-1-20,-3-5-79,2-1 130,-1-6 0,1-4 0</inkml:trace>
  <inkml:trace contextRef="#ctx0" brushRef="#br0" timeOffset="280696.0549">5652 14087 126,'3'-5'12,"0"-1"2,4-2 1,0 2 2,2 1-4,0-2-2,3 1-1,-2 1-2,-1-1-1,2 3-1,-4-2-2,1 1-2,-1 1-3,0-1-6,-2 2-7,0-1-10,0 2-14,-1-1-17,1 4-51,-1 6 106,1-1 0,-2 0 0</inkml:trace>
  <inkml:trace contextRef="#ctx0" brushRef="#br0" timeOffset="280935.0686">5794 14161 228,'3'-1'12,"3"-1"-1,2-2 0,4 1-5,-3 1-22,6-1-40,-2 0-3,2 0-78,3-12 137,-2-2 0,-4 2 0</inkml:trace>
  <inkml:trace contextRef="#ctx0" brushRef="#br0" timeOffset="281858.1214">6310 13772 136,'0'0'0,"0"0"-1,1 4 1,1-1-1,1 5 1,1 1 1,3 5 1,1-1-1,0 3 0,1 1 1,1 0-2,-2 1-2,-1-2-1,0-2-3,-2-2 0,-1-2 1,-1-3-1,-1-2 0,-1-2 1,0 0 1,-1-3 2,-3-3 2,1 0 0,-4-4 0,1-2 1,-4-4 1,1 1 0,-3-6 0,2 2 1,-1-5 1,0 2 1,0-2 0,3-1 0,-1 1 0,2-1 1,2 1 0,1 2-1,1 1 0,2 2-2,2 3 0,1 1-1,0 3-1,3 1-1,1 1 0,1 2 0,0 2-1,3 0 1,0 3 0,-1 3 0,3 0 0,-2 4 1,1 1 0,-1 1-1,-2 2 2,1 0 0,-4 1 2,-1 1 0,-2-1 1,-4 0 0,-1 0-1,-4-2 1,0-1-2,-4 0-2,1-4-5,-2 0-4,3-2-12,-1-1-15,3 1-15,-1-6-30,0-4 80,2 0 0</inkml:trace>
  <inkml:trace contextRef="#ctx0" brushRef="#br0" timeOffset="282365.1504">6692 13358 86,'-4'2'3,"-1"3"0,-1 2 2,0 3 0,-1 6 1,2 4 0,0 3 0,1 4 1,2 3 1,1 1 1,2 3 0,3-1 3,1 0 0,3-4 0,1 0 1,1-4-2,3-2 0,0-1-3,0-3-1,3-2-2,2-2-2,0-1-6,3-2-12,1-4-19,1-1-21,1-2-85,18-8 140,-6-2 0,-3-2 0</inkml:trace>
  <inkml:trace contextRef="#ctx0" brushRef="#br0" timeOffset="282918.182">7086 13351 168,'-2'0'10,"0"0"1,-2 0 0,0 0 0,-3 0-4,1-1-2,-4 0-4,3 1-2,-4 2-3,1 2-1,0 1-1,1 4-1,-2 1 0,3 3 0,0 3 0,2 0 1,1 2 1,3-1 1,2 0 1,4 0 1,2-5 1,0-1 2,4-4 1,1-1 2,1-3 2,1-1 0,1-2 1,-1 0 1,2 0-2,-1-2 0,-1 2-1,-1-2-1,0 1-2,-5 1 0,2 0-2,-4 0 1,-1 0 0,2 1 0,-2 1 0,-2 3 1,-2-2 1,2 4-1,-3 0 1,0 1-1,-3 1 0,-3 3-1,0-2-3,-1 1-5,-2-1-9,-1 2-11,-1-2-19,-1-2-9,2 1-29,0-4 84,1-1 0</inkml:trace>
  <inkml:trace contextRef="#ctx0" brushRef="#br0" timeOffset="283360.2073">7166 13159 158,'1'0'7,"1"3"1,2 0-1,1 3 1,4 2 0,-3 4-2,5 2-1,-1 1 0,2 2 1,0 2 0,2 5 0,-1-3 1,3 4 0,-2 1-1,1 1 0,-2 2-2,1-1-1,-2 0-1,-1-1-5,1-1-17,-3-4-36,0-2-1,0-3-72,5 1 129,0-5 0,-3-4 0</inkml:trace>
  <inkml:trace contextRef="#ctx0" brushRef="#br0" timeOffset="283890.2376">7579 13409 187,'0'0'6,"0"-3"3,1 1 0,0-3 2,0-3-1,0-3 0,-1 1 0,-1-5-1,0 3-1,0-2-1,-1-1-2,0 1 0,1-1-2,-3 1 0,1-1-2,1 2 0,0 0 0,0 2-2,0 2 0,1 0 0,0 2 0,1 3-1,1-2 1,0 2-1,1 3 0,1-2 1,3 3 0,1 3 1,2 1 0,0 4 1,4-1 0,-2 3 0,1 1 0,3 0 0,-2 2 0,1-1-1,-2 2-1,1-3-4,-3 3-6,-1-4-10,-2-2-11,0 3-16,-2-3-12,-2 2-50,-5 4 110,-2-1 0,-2-4 0</inkml:trace>
  <inkml:trace contextRef="#ctx0" brushRef="#br0" timeOffset="284122.2509">7588 13358 160,'5'-7'11,"1"-1"-1,5-2 1,1-2-1,2 0-3,0 1-11,3 1-12,-2-1-17,0 2-17,-1 0-56,5-2 106,-5 2 0,0 2 0</inkml:trace>
  <inkml:trace contextRef="#ctx0" brushRef="#br0" timeOffset="284498.2724">7714 12993 182,'3'-1'9,"2"0"0,5 0 1,0 1-1,1 0-3,4 2-2,-2 2-2,3 1 0,0 3-1,2 2 0,1 2 0,-1 4-1,0 2-1,0 1 0,0 2-4,-3 2-9,-1 0-28,-3 1-11,-1-1-67,-6 4 120,-3-6 0,-2-4 0</inkml:trace>
  <inkml:trace contextRef="#ctx0" brushRef="#br0" timeOffset="285324.3196">8282 12792 153,'1'5'2,"0"3"0,2 5 0,0-1 1,3 4 0,2 2 0,0-1-1,2 4 1,0-1-3,1 0 1,-2-1-1,-1-2 1,1-2-1,-4-5 1,0 1-1,-3-4-1,0-3 0,-1-1 0,0-1-1,-4-4-1,0-3 0,-2-3-2,-2-2 0,-2-3 1,-1-1 0,0-1 0,-3-4 0,2-2 1,-2 0 2,1-3 1,2-2 1,0 1 1,5 1 0,2-1 2,4 5-1,3 3 1,3 1-1,3 5 0,3 2 1,2 4 0,0 1 0,2 3 1,0 2 0,-1 1 0,-3 4 1,0 2 0,-2-1 1,-4 4-2,-2 0 0,-4 2-1,-5 2-1,-3 0-7,-3 2-8,-3 3-15,-3-4-23,-2 0-1,0-1-25,-4-3 76,3-3 0</inkml:trace>
  <inkml:trace contextRef="#ctx0" brushRef="#br0" timeOffset="285681.3401">8595 12564 93,'-4'6'16,"-1"2"3,-1 3 0,3 2 2,-2 5-4,4 1-2,1 0-4,4 3-3,1-2-1,3 1-3,2-3 0,4 0-4,1-3-5,4-3-13,3 3-21,-1-3-14,4-1-66,11 0 119,-4-6 0,-4 0 0</inkml:trace>
  <inkml:trace contextRef="#ctx0" brushRef="#br0" timeOffset="286139.3663">8953 12755 130,'-1'-7'11,"1"-2"0,0-4 1,0 1-1,-1-5-1,1 0-2,0-2-2,-1 0-2,1 0-3,-1 0 0,0 1 1,0 1-1,0 2-1,0 4 1,1 1-1,0 2 0,1 4 1,-1 1-1,1 1 1,1 2 0,1 0 2,2 2 2,1 1 0,4 0 0,-1 3 1,1 1-1,1 1 0,1 0-1,-1 3-1,2-2-1,0 1-1,0 1-2,-1 0-4,0-1-8,-2 1-11,-1-3-18,-1 0-14,-1 0-59,-3 3 115,-3-1 0,1-2 0</inkml:trace>
  <inkml:trace contextRef="#ctx0" brushRef="#br0" timeOffset="286351.3784">8959 12649 159,'5'-4'9,"4"-2"0,0 1 1,4-3-1,1 1-3,1-3-10,2 1-14,0-2-23,0 1-8,-1-2-41,7-4 90,-3 2 0</inkml:trace>
  <inkml:trace contextRef="#ctx0" brushRef="#br0" timeOffset="286624.394">9203 12305 183,'7'3'11,"2"-1"2,4 3 0,-3 2 0,4 2-2,0 2-4,1 5-3,-1 4-9,0 2-20,1 4-30,-4 3 0,-3 5-60,-23 36 115,-2-7 0,-6-3 0</inkml:trace>
  <inkml:trace contextRef="#ctx0" brushRef="#br0" timeOffset="287359.436">6170 14548 83,'12'0'-15,"-1"2"-13,1-1-12,4 3 40</inkml:trace>
  <inkml:trace contextRef="#ctx0" brushRef="#br0" timeOffset="287866.465">6526 14516 58,'5'8'2,"0"0"0,5 5 1,-2-1-1,4 1-1,-1 0 1,0 0-1,-1-2 0,-1-2 0,-3-2-1,0 0-1,-3-3-1,-1-1-1,0 0-1,-5-3-2,1 0-1,-4-2 0,-1-2-1,-4-2 2,2-4 1,-3-4 4</inkml:trace>
  <inkml:trace contextRef="#ctx0" brushRef="#br0" timeOffset="288081.4773">6502 14450 87,'-2'-18'9,"1"1"-1,3 2-2,2 2-1,0 2 0,4 3-1,-1 2 0,1 1-1,-1 2 0,4 1 0,-5 2 1,2 5 0,-2 0 1,1 4-1,-4-1-2,-1 4-2,-4 0-6,-3 0-7,-1 3-13,-4-1-18,1 1-23,-6 5 67,2-5 0</inkml:trace>
  <inkml:trace contextRef="#ctx0" brushRef="#br0" timeOffset="288439.4978">6850 14182 93,'-7'5'14,"-2"5"1,-2 2 1,2 3 1,1 2-1,2 2-4,1 1-1,5 1-2,3 3 0,4-2-1,2-1-1,3 1-1,1-1-1,2-1-1,1-2-6,0-1-13,1 0-19,0-3-20,2 1-83,16-3 137,-4-3 0,-4-2 0</inkml:trace>
  <inkml:trace contextRef="#ctx0" brushRef="#br0" timeOffset="288900.5242">7148 14494 168,'0'0'6,"0"0"2,0 0 0,0 0 0,0-3 0,0 1-1,2 0-1,-2-2 1,0-1-1,0-3 0,0 0-1,-2-4 0,2-1-2,-1-2-1,0-2-1,-1-2 0,-1-3-1,1-4-1,0-1 1,0-2-1,1 1 1,1-2-1,1 3 0,1 1 0,2 4-1,-1 5 0,5 3 0,-2 4 0,1 7 0,2 6 0,2 4 2,-1 5-2,3 2 2,2 6 0,-1-1 1,2-2-1,-1 1-1,1-1-4,0-2-10,-1 0-13,-2-2-24,0 1-1,-1-4-30,-5 1 83,-2-2 0</inkml:trace>
  <inkml:trace contextRef="#ctx0" brushRef="#br0" timeOffset="289121.5368">7186 14280 214,'16'-12'2,"-7"6"0,3-1-2,4-3-8,3 1-13,2-2-22,3 0-9,2-1-42,23-15 94,-6 3 0,-4 3 0</inkml:trace>
  <inkml:trace contextRef="#ctx0" brushRef="#br0" timeOffset="289402.5529">7498 13856 171,'0'3'8,"2"2"1,0 3 2,0 3 2,3 6 0,2 3-1,-1 1-2,2 4-1,1 2-2,3 1-2,-2 1-2,4 0-3,-2 0-8,0 0-17,1-3-26,1-3-8,-1-2-69,10-10 128,-3-3 0,-1-8 0</inkml:trace>
  <inkml:trace contextRef="#ctx0" brushRef="#br0" timeOffset="289851.5786">7819 13924 184,'-1'-2'10,"-3"-2"-1,2 0 1,-2 2-1,0-1-3,-2-1-2,3 4-3,-3 0-1,1 3-1,0 1 0,2 1-1,-1 4 1,1-1 0,0 2 0,1-1 0,2 0 0,0-2 1,3 1 1,2-3 0,1 0 1,3-2 1,0 1-1,2-3 1,0 0 0,2 0 0,-2 0-1,2-1-1,-1 1 0,-4 0 0,3 0 0,-5-1-1,2 3 1,-4-1-1,2-1 1,-3 2 0,0 0 0,-2 0-2,-2 4-3,-1 3-6,-2-1-8,-3 4-12,-2-1-19,0 0-8,-3 2-26,-6-2 83,1-3 0</inkml:trace>
  <inkml:trace contextRef="#ctx0" brushRef="#br0" timeOffset="290222.5998">7944 13750 176,'6'1'10,"3"3"1,4 2 0,4 1 0,2 1-4,3 3-3,-1 0-1,3 4 0,0 1-1,-2 2 0,-3 1 1,-3 4 1,-3 0-1,-4 0 0,-3 0-3,-4-1-8,-3-1-16,-4-1-29,0-1-3,-2-1-56,-4-1 112,0-2 0,2-7 0</inkml:trace>
  <inkml:trace contextRef="#ctx0" brushRef="#br0" timeOffset="290974.6428">8517 13578 93,'0'5'8,"1"3"-1,1 1 1,2 3 1,1 2-3,1 1-2,1-1-1,1 2-1,0-1-1,-2-2-2,1-1-1,-1-4 0,-2 1 0,-1-4-1,-1 0 0,-1-3-1,1 1 1,-5-4 0,1 1 1,-2-2 0,-4-3 0,-1 0 1,0-4 0,-2-4 0,0 0 1,1-2 0,-1-1 0,3-2 1,0-2 2,2-2 0,3 1 1,2 2 2,2-2 1,2 0 1,4 2 0,2 0-1,2 2 0,1 2-1,3 1-1,1 3-1,-2 2-1,2 5-2,-2 1 1,0 3-1,-3 2 0,-1 1 2,-2 5 1,-2 1-1,-5 4 0,1 3 1,-4 1-2,-4-3-2,-2 4-8,-3-3-11,-1 1-21,-1-2-11,4-2-36,-5-4 87,4-1 0</inkml:trace>
  <inkml:trace contextRef="#ctx0" brushRef="#br0" timeOffset="291405.6675">8853 13276 138,'-2'2'10,"-1"5"2,0 3 2,-1 4 2,3 2-3,-1 5 0,3 1-1,1 2-2,3 2-2,2-1-1,-1 0-2,3-2-1,0-1-1,3-3-3,-2-3-7,2-3-18,1-5-32,-1-2-1,2-3-60,10-15 118,-3 0 0,-2-5 0</inkml:trace>
  <inkml:trace contextRef="#ctx0" brushRef="#br0" timeOffset="291959.6992">9159 13200 109,'-2'-1'5,"-4"-1"0,2 1 0,0-1 0,-1 1-2,-2 2-1,4 1-2,-5 3-1,3 2 1,-1 4-1,0-1 1,-1 5-1,2-1 1,0 0-1,1-1 1,2 2 0,1-6 1,3 3 1,0-4 2,4-3 2,2 0 1,3-3 1,0-2 2,3-2 0,-2-3 1,3 0-1,-3-1 0,1 0-2,-2 1-1,-3 0-1,3 2-1,-5-1-1,1 2-2,-2 1 0,2 1-1,-2 0-1,2 3 1,-4-2 0,4 5-1,-3-4 2,3 6 0,-3-1 1,0 0 0,-2 2 0,0-2 0,-4 1 0,-1 0 0,-4 2-2,1-1-3,-5 0-4,2-2-8,-3-1-11,3-1-18,-1 0-14,0-3-65,1-3 122,2-1 0,-1 0 0</inkml:trace>
  <inkml:trace contextRef="#ctx0" brushRef="#br0" timeOffset="292476.7287">9237 13043 171,'4'-2'9,"3"0"1,0 1 0,-1-1 1,2-1-4,1 0-1,1 1-2,0-1 0,4 1-1,0 1 0,2 0-1,2 2 0,1 0-1,1 2 0,-2 0 0,2 2-1,-4 2 0,1 1 0,-3 1 0,-1 2 0,-1 0 0,0 2 0,-3 0 0,0 2 0,0 1 0,-3-1 0,0 2-1,-2 0 0,-2 0 0,0 0-2,-1 0-5,-1 0-11,-3 0-27,0-1-8,-3 1-58,-13 10 112,2-3 0,-2-2 0</inkml:trace>
  <inkml:trace contextRef="#ctx0" brushRef="#br0" timeOffset="298413.0683">9530 12320 89,'0'0'2,"0"0"0,0 0 0,0 0 0,0 0-2,0 0 1,0 0-1,0 0 1,0 0 1,0 0 0,0 0 0,1 1 1,0 0 0,0 2 0,0-2 0,1 2 0,0-1 0,-1 1 0,3 0 0,-1 1-1,0 0 1,0-1-1,2 4-1,-1-2 1,1 3-1,0-4 0,3 3 0,-3-1 0,4-1 1,-3 0 0,2 0 0,0-2 1,-1 1 1,-1-2 1,-1 1 1,-3-1 0,3-2 0,-3 0 0,0 0 0,0 2-1,3-4-1,-3 2-1,2-4-1,0 0-1,4-2 1,-2-1-1,0-1 0,0 0 0,1-3 0,0 0 0,1 0 0,-1-2 0,2-1 0,0-2 0,2-3 1,-1 1 0,2-6 0,2 0 1,0 0 0,-1-3 0,3-2 1,-1 1 0,2-1 0,0 0 0,2 0 0,-1-1-1,2 3 0,-1-2-1,-1 2 0,1 3 0,-1 1-1,-5 2 1,-3 4-1,1 4 0,-7 3 0,1-1-1,-3 5 0,0 3-4,-1 1-4,0 0-7,-1 2-9,0 0-18,0 0-14,-2 3-65,-7 12 121,2 5 0,-4-3 0</inkml:trace>
  <inkml:trace contextRef="#ctx0" brushRef="#br0" timeOffset="299340.1213">9580 12313 91,'0'0'1,"0"0"1,0 0 0,2 0 0,0 0 0,0 2 0,2-2 0,2 3 0,-2-1-1,1 1 0,0 0 1,1 1-1,-2 0 0,0 1 1,0 0 1,2 1 1,-3-2 0,2 1 1,-2-1 0,2 2 0,-1-2-1,0 1 0,0-1-2,4 1-1,-3-2 0,3 2 0,-2-3 0,2 1 0,-1-2 1,1-1 0,-2-1 0,3-2 2,-2-1 0,3-4 2,-3 1-1,4-3 2,-3-4 0,1 1 0,-1-5 0,2-1 0,-3-4 0,1-1-2,1-3 1,-3-2-2,1-2 1,-1-1-1,1-2 0,2 2-1,-1 1 1,3 0 1,2 1-1,1 1 2,3 2 0,1 0 0,3-1 0,-1 5-1,2-2 0,0 1 0,-2 3-2,-1 2 0,0 4-1,-2 0-2,-2 3 1,-5 5-2,1 2-3,-4 2-7,-1 1-18,-3 4-33,-1 1 0,-1 2-83,-4 6 145,1 0 0,-1-2 0</inkml:trace>
  <inkml:trace contextRef="#ctx0" brushRef="#br0" timeOffset="301056.2195">24619 13669 88,'0'0'16,"2"-1"0,0 0-1,2-1-1,1 1 1,5 0 0,-3 0-1,5 0-1,0 0-1,2-1-2,1 2-2,0-3-2,1 3-2,-1-2-1,2 2-1,-3-2-1,0 2-4,-1 0-5,-1 0-10,-4 0-9,-1 0-18,1 0-10,-1 0-41,2 2 96,0-2 0,-2 0 0</inkml:trace>
  <inkml:trace contextRef="#ctx0" brushRef="#br0" timeOffset="301341.2358">24716 13833 234,'3'1'9,"2"-1"1,4 2 1,-2-1 1,4-1-3,1 2-2,1-1-1,0 0-2,-1 1-8,0 0-19,2 0-38,-2-1-1,2 2-90,15-14 152,-5 3 0,1-6 0</inkml:trace>
  <inkml:trace contextRef="#ctx0" brushRef="#br0" timeOffset="303012.3313">25432 13522 171,'0'0'6,"0"0"1,0 0 1,-2-2 0,2 0-1,-2 0-2,1 0 1,-1 3-1,2 1-1,-1 3 0,1 3-1,-2 4-1,2 2 1,0 4-2,2 3 0,0 1 0,0 2 0,0 2-1,0-1 0,1 1-1,1-2-1,0-2-1,1-5-1,-2 2 0,1-8-1,-1 0 0,0-3 1,-1-4 0,-1-1 2,0 0 0,-1-3 2,-3-1 0,1 1 0,-2-5 0,-2-2-2,0-3 0,1-2-1,-2-4-1,2-2 0,-1-2 1,2-1-1,1-3 1,1 0 1,2-3 0,1-2 0,3 3 3,0-2 1,4 2 1,-2 0 0,2 2 0,0 4 1,2 1 0,-2 4 1,0 3-2,0 3-1,0 4-1,-1 2 1,0 2-1,3 3 0,0 0-1,-3 3 1,2 1-1,0 5 0,-3 1 0,0 0-1,0 5 1,-3 0 0,-2-1 0,-2 1 1,-2-2 0,-1-1 1,0-4 2,-1 0 0,-2-1 0,0-3 1,-1-2-1,0 1 0,0-3-1,0-1-2,-1 1-4,0-4-3,1 2-11,0-1-15,-2-2-22,4 2-78,2-5 132,-2 0 0,5 1 0</inkml:trace>
  <inkml:trace contextRef="#ctx0" brushRef="#br0" timeOffset="303633.3669">26126 13333 95,'-4'0'9,"-2"0"1,-2 1 2,0 3 1,-3-1 1,1 2-1,-2 2-2,0 0 0,1 1-2,0 0-1,-1 0-1,1 4-1,-1 1 0,3 0-2,0 4-1,1 1 0,-1 4-1,4-2 1,-1 4 0,2 1 1,1 0 0,1 0 1,1 1 1,1 0 1,1 0 0,1 2 0,2-2-1,2-1 0,0-1-1,4 0-2,1-4-4,2 1-10,1-3-17,0-2-32,2-2-1,-1-1-80,17-9 141,-4-1 0,-1-4 0</inkml:trace>
  <inkml:trace contextRef="#ctx0" brushRef="#br0" timeOffset="304216.4002">26383 13526 178,'-2'0'8,"-3"0"0,-2 0 1,-3 1 0,0 1-4,-3 3-1,-3-2-3,0 3 0,-2 2-1,-1 0 0,1 1 0,2 1 0,2 0 2,4 0 0,2-1 2,6-1 1,4 0 1,6-2 0,3 1 2,2 0-1,5-4-1,-2-1-1,2 0 0,-1 1-2,1-3-1,-3 2 0,-1 1-1,-2 0-1,-2 0 1,-1 2-1,-2-1 0,1 3 1,-3 0-1,1 2 0,-2-1 1,-1 1 1,-2-4 0,-1 5 0,-2-5 0,-3 4 0,-2-4 0,-3 3 1,-1-2-2,-2-1 0,-1 0-3,0 0-6,-1-2-11,0-1-20,1 1-22,2-1-117,0-1 178,2 0 0,4-1 0</inkml:trace>
  <inkml:trace contextRef="#ctx0" brushRef="#br0" timeOffset="304653.4252">26532 13389 162,'2'15'13,"0"3"0,2 6 1,-1 3 1,2 3-4,-1 4-2,1 0-3,-1 2-2,-1-2-2,1 0-3,1-1-7,0-1-12,-2-2-16,3 0-19,0-5-74,9 12 129,-2-8 0,-1-5 0</inkml:trace>
  <inkml:trace contextRef="#ctx0" brushRef="#br0" timeOffset="305172.4549">26790 13786 151,'-3'-7'12,"2"-3"1,-1-2 1,2-3-1,0-2-3,2-2-2,-1 0-3,2-2-1,0-1-1,0 4 0,0-3-1,0 4 1,1 2-1,-1 4 1,1 0 0,-1 4 0,-1 2-1,3 0 0,-2 3 1,-1-1-1,2 4-1,0 1 0,1 3 1,3 2-1,3 3 1,1 2 0,3 5 0,-2-2 1,3 3 0,-2 2 0,2-1-1,-3-1 1,0 1-1,-2-2-1,-1-1-2,0-1-5,-3-5-9,-1 1-14,-1-3-18,-1-1-12,-2-4-73,-8-1 132,-1-4 0,-4-1 0</inkml:trace>
  <inkml:trace contextRef="#ctx0" brushRef="#br0" timeOffset="305414.4687">26782 13718 252,'0'0'14,"3"0"1,5 1 1,0-1-1,7 2-4,4-2-3,1 0-4,1 0-5,3 0-8,0-2-21,-1 1-36,-2 1 0,-2-2-97,1-13 163,-5 3 0,-3-5 0</inkml:trace>
  <inkml:trace contextRef="#ctx0" brushRef="#br0" timeOffset="305950.4994">27170 13375 183,'6'4'10,"0"1"1,5 4 0,-1-1 1,4 0-4,-1 4-2,2 0-1,-1 5-2,3 0 0,-1 5-2,2 0 1,-3 4 0,0 1-1,-2 0 1,-1 0-1,-3 1 2,-2-2-1,-4 0 1,-2-1-1,-2-1 0,-2-2-3,-3-1-2,-1-3-8,0-4-12,1-2-25,-1-1-9,3-2-73,4-7 130,1 0 0,0-4 0</inkml:trace>
  <inkml:trace contextRef="#ctx0" brushRef="#br0" timeOffset="306636.5386">27693 13532 137,'1'2'14,"-1"1"1,3 6 0,1 1 0,-1 2-3,2 3-3,-2 2-3,2 0-2,1 0-2,-1 0 0,0 0-1,-1-3 1,-1-1 1,0-4-1,-2 0 0,0-4 0,-1-2 0,-2-1 0,0 0-1,-2-6 0,-2-1-1,0-3 0,0-4 0,0-2 0,1-3 0,-1-2 0,0-1 1,3-2-1,-1-2 1,2 0-1,2 0 1,1 0 0,2 3 0,2 0-1,4 2 0,0 5 0,3 0 0,2 4-1,0 2-1,2 4 1,-1 1-1,2 1 1,-4 1 0,-2 1 1,0 3-1,-5-1 1,-1 3 1,-3 3 1,0 4 0,-5 0-1,-2 3 1,-1 1 0,-2-1 0,-2 2-2,-1-2-3,1-3-9,-2 2-13,1-6-27,1 1-4,0-5-53,1-3 109,0-1 0,4-1 0</inkml:trace>
  <inkml:trace contextRef="#ctx0" brushRef="#br0" timeOffset="306984.5585">28198 13280 152,'-3'3'9,"1"-1"2,-3 4 2,-1 1 1,-2 4-1,1 2-2,-4 5 1,0 2-3,-1 4-2,-1 4-2,2 2-1,-1 4-1,4-2 0,3-1-2,4 1-3,6-5-7,4-1-11,6-3-16,2-4-21,3-3-86,18-4 143,-5-2 0,-4-5 0</inkml:trace>
  <inkml:trace contextRef="#ctx0" brushRef="#br0" timeOffset="307428.5839">28308 13660 176,'4'-7'11,"-2"1"2,1-1 1,2-4 1,0 0 1,1-3-3,1-1-2,-1-1-3,-1-3-2,1 2-1,0-3-1,0 1-1,-1 0 0,1 2-1,-1 1-1,-1 3 2,0 1-1,-1 3-1,1 1 0,-2 5 0,-1 1 0,1-1-1,-1 2-1,3 3 1,-1-1 0,3 5 1,-1 1 0,2 4 0,1 3 1,1 4 0,3 0 0,-2 1 0,1 0-1,3 0-2,-2 0-2,1-1-5,-2-4-5,-2 1-8,-1-5-10,-1-1-18,-3-2-14,-1-2-69,-13-5 132,1 0 0,-2-3 0</inkml:trace>
  <inkml:trace contextRef="#ctx0" brushRef="#br0" timeOffset="307645.5963">28322 13539 159,'8'-2'12,"4"2"0,2 0 0,3 0 0,1 0-7,3 0-12,0-3-23,0 3-20,0 0-75,10-5 125,-4-2 0,-5 1 0</inkml:trace>
  <inkml:trace contextRef="#ctx0" brushRef="#br0" timeOffset="307980.6155">28679 13296 221,'11'6'9,"6"4"1,1 4-1,4 3 1,1 2-3,-1 6-4,0 2-6,-2 2-6,-5 4-13,-2 1-15,-6 0-20,-5 0-84,-11 8 141,-4-7 0,2-6 0</inkml:trace>
  <inkml:trace contextRef="#ctx0" brushRef="#br0" timeOffset="308515.6461">29172 13396 183,'1'2'9,"1"1"1,1 0 0,3-3 1,2 2-3,1 0-2,1-2-1,5-2-1,-2 2 0,4-2-1,2-1 0,3 3 0,3-3 0,2 1 0,1-1-1,1 1 0,-2-2 0,1 4-2,-5-3-1,-1-1-4,-4 1-9,-4 1-13,-5-1-26,-1-1-5,-6 1-55,-13-4 113,0-1 0,-4 4 0</inkml:trace>
  <inkml:trace contextRef="#ctx0" brushRef="#br0" timeOffset="308877.6668">29300 13253 135,'-1'0'16,"-1"0"1,0 0 2,1 3 2,2 3-3,2 1-3,1 4-1,2 4-3,2-1-2,-2 6-2,3-2-1,0 5-1,2 0-2,-2 2-4,3 1-13,-4-2-42,1 1-5,-3-3-103,-2 2 164,0-4 0,-4-7 0</inkml:trace>
  <inkml:trace contextRef="#ctx0" brushRef="#br0" timeOffset="310154.7399">29960 13196 159,'-3'-3'6,"6"4"1,2-1 1,0 2 0,-3-2 0,1 1 0,-3 1-2,3 4 0,0 2-2,2 2-1,0 4-1,2 3 0,4 2-1,-1 3 0,1 0 0,2 1-1,-3-3 1,-1 2 0,-1 0 0,-3-5 0,-1 1 0,-2-3 0,-1 0-1,-1-5 1,-2 1-1,1-5 0,-2 0 1,0-3-1,-2 0 1,1-3-2,-1 0 0,2-3-1,-3-5 0,2 0 0,-4-5-1,0-1 1,-3-4 1,2 0 0,-4-2 2,4-2 1,-2 2-1,1-1 1,3-2-1,3 0 1,2 1-1,3-2 0,2 3 0,4-1-1,3 5 2,1-1-1,2 2 0,1 3 1,2 2-1,0 2 0,-2 1 0,1 3-1,-1 2-1,1 3-1,-1 0 0,1 3-1,-2 2 0,0 3 0,-1 1 0,-4 3 0,0 0 1,-2 2 1,-3-1 1,-4 1 0,-2-2 0,-5 1 0,0-2-2,-4 0-5,0-3-9,-1-2-15,1 0-20,2-3-64,-1-3 115,3-2 0,3-1 0</inkml:trace>
  <inkml:trace contextRef="#ctx0" brushRef="#br0" timeOffset="310571.7637">30463 12996 160,'-5'4'10,"0"2"1,-1 4 1,-3 4 1,-1 2-3,-1 3 0,1 5-2,-2 1-1,2 3 1,2 1 0,0 3-1,2-1 0,3 3 0,3-2-1,3-1-2,2-2-4,5 1-8,1-4-13,3-2-27,2-2-12,2-5-91,16-6 151,-2-4 0,-4-3 0</inkml:trace>
  <inkml:trace contextRef="#ctx0" brushRef="#br0" timeOffset="311133.7959">30840 13171 160,'-4'-5'2,"2"4"0,-1 0 1,-1-4-1,-5 5 1,2-2-2,-3 0 0,0 4 0,-2-2 0,1 2-1,-1 4 0,1 0 1,3 1-1,-1 1 1,5 0 1,1 1 2,3 1 1,1-3 1,4 2 2,5-1 0,-1-2 1,3 1 0,4-1-2,-1 0-1,1-2-1,0-2-2,0 2-1,0-1-1,1 2 0,-2-2-1,-1 1 0,-1 1 0,0 0 0,-4-1 0,-1 2 1,-3-1-1,0 0 1,-4 0 0,-2 2 1,-5-2 0,-1 2 0,-4-2 1,-3 0-1,-1-1 1,0-1-1,-1-1-2,-1 1-2,2-1-8,0-1-12,3-2-26,3 0-11,0-1-73,0-5 132,3-1 0,3 1 0</inkml:trace>
  <inkml:trace contextRef="#ctx0" brushRef="#br0" timeOffset="311587.8218">31053 13079 127,'1'5'9,"2"5"1,1 2 0,0 4 2,3 2-2,-2 1-2,2 5 0,-2 1-1,2 4 0,1-2-1,-3 1-1,1 0 1,-1 0-1,-1 0-2,-1 0 0,1-2-6,-1-1-13,0 1-22,0-5-16,0-1-71,-2-8 125,-1-5 0,1-6 0</inkml:trace>
  <inkml:trace contextRef="#ctx0" brushRef="#br0" timeOffset="312340.8649">31331 13285 99,'2'7'9,"-1"-1"0,3 5 0,2-2 1,-2 2-3,0-3-1,1 1 1,-2-3 1,-1-3-2,-1 0 0,-1-1 0,1-4 0,-1-5-1,1 0-1,-1-3-2,0-4-1,-1 1 0,1-3 2,-1-1 0,2-1 0,2 2 1,1 1-1,2 0 1,0 3 0,4 2-1,-1 1-2,6 4 1,-2 2-2,2 2 0,1 2-1,1 2 0,-2 2-1,1 0-1,-6 4 0,-1 0 0,-8-1 1,-2 4-1,-7 0 1,-3-2 1,-3 0 0,-2 1 1,-2-2-1,3 0 1,0-4-1,2 1 1,4-3-1,2 0 1,4-3-1,2 1 1,3-2 1,5 1 2,0-2 0,3 1 1,3 0 1,-1 0 0,0 0 0,0 2 1,-3 0-1,0 3-1,-1 0 0,-1 1-2,-2 4 0,1 2 0,-4 0 0,-1 1 0,-3 0 1,-2-1-1,-1 1 1,-3-2-1,-2-1-1,-1-1-1,0-3-5,-2 0-9,2-2-18,-3-2-26,1 1 0,-1-5-46,-8-9 104,3-2 0,3-3 0</inkml:trace>
  <inkml:trace contextRef="#ctx0" brushRef="#br0" timeOffset="312983.9017">31567 13030 180,'13'3'14,"6"0"1,1 2-1,3 2 0,4 0-5,-1 4-4,1 0-2,-2 3-1,-4 1 0,-3 3 0,-1 1 0,-4 2 2,-3 2-1,-1 0 1,-4 4-2,-3 0 0,-2 0-2,-3-1-5,-2 0-3,-3 0-8,0-2-9,-4-1-17,-1-3-17,0-2-63,-5-8 122,3-5 0,3-6 0</inkml:trace>
  <inkml:trace contextRef="#ctx0" brushRef="#br0" timeOffset="313659.9403">32120 13168 140,'1'6'8,"0"4"2,1 3-1,1 3 0,0 1-2,-2 2-3,3 0-1,-2 0-2,-1-2-1,0-1 0,1-5-1,-3 1 1,1-6 0,0 0 1,-1-6-1,0 3 2,1-3 0,-3-3 1,-2 0-2,0-3 1,-2-3-2,0-4-1,-1 1 0,0-4-1,3-2-1,-2-1 1,1 0 0,4-2 0,-1 0 0,1 1 2,4 1 0,2 0 0,1 2 1,5 2 0,3 2-1,2 2 0,3 2 1,-1 2-1,1 2 1,-2 0-1,-1 5 1,-4 0-1,0 2 2,-3 1 0,-3 3 0,-3 1 1,0 4 0,-3-1 0,0 2 1,-3 0-1,-2 0 0,-3-1-3,0-1-5,-1-2-11,-3-2-16,1 0-19,-1-1-61,-11-6 112,2-1 0,7-2 0</inkml:trace>
  <inkml:trace contextRef="#ctx0" brushRef="#br0" timeOffset="314071.9639">32382 13001 130,'-6'8'9,"-2"6"1,-1 4 1,2 1 1,1 3-1,-1 4 0,4-1 1,2 4-1,2-1 1,4-1 0,2-1-1,0-1-1,4-3-2,1 0-3,1-5-6,3 0-12,0-5-12,1 0-23,-1-5-11,1 0-70,7-9 129,-4-3 0,-1 0 0</inkml:trace>
  <inkml:trace contextRef="#ctx0" brushRef="#br0" timeOffset="314805.0058">32603 13193 172,'2'8'4,"0"1"1,1 3 0,2-2 2,-1-2-2,0 2 1,-2-4-2,0-1 0,-1-2 0,0-1 0,-3-5 0,-1-2-2,-1-3-2,-1-2 0,1-4-1,2 1 1,1-1 0,3-2 0,2 1 1,2-1 0,1 2 1,3 0 1,0 3-1,2 1 1,0 2-1,0 3 0,1 2 0,1 3-1,0 2-1,-2 1-1,2 2-1,-3 1 0,-2-1 0,-2 3-1,-1-2 1,-5 2-1,-4-1 1,0 0 1,-5-1-1,-1-1 2,0-1 0,0-1 0,-3 0 0,3-1 0,2-1 0,3-1 0,3 1 1,1-1-1,0 0 0,3 1 1,1 1-1,4 0 1,2 0 0,4 2-1,-2 0 1,2 2-1,-2 0 1,-1-1 0,-1 2-1,-4 3 0,-3-1 1,-2-2 0,-3 4 0,-3-2-1,-2-1 0,-5-2-1,-2 2-2,-2-4-4,-2-1-8,-2-1-15,-2 0-23,0-4-72,-6-6 125,3-1 0,4-4 0</inkml:trace>
  <inkml:trace contextRef="#ctx0" brushRef="#br0" timeOffset="315239.0307">32827 12930 134,'2'2'9,"1"0"1,4 3 0,0 1 1,4 2-3,1 0-2,1 2 0,2 2-1,-3-1 0,-1 1 1,1 4-1,-2 0 2,0 1-1,-4 3 2,0 1-1,0 1 0,-3 1 0,0 0 0,-1 3-1,-3 0-1,-4 0-1,0 3-1,-6-3-5,-4 3-13,-3 3-30,-5-1-15,-3 1-100,-47 13 160,4-6 0,3-7 0</inkml:trace>
  <inkml:trace contextRef="#ctx0" brushRef="#br0" timeOffset="316058.0775">27479 14577 74,'-4'-2'11,"1"-1"2,0 1 1,0 2 0,1-1-1,2 1 0,0 0-1,0 0-1,2-1-1,0 0 0,5 0-2,0-1 0,6 0 1,2 1 1,5-2 0,-1-1 1,4 1-1,2 0-1,3-2-1,3 1-2,1-1-1,1 0-3,1 0-1,1-1-2,-2 2-2,-1-1-5,-6 3-8,-1-2-11,-5 1-14,-6 3-18,-2 0-78,-8-3 137,-3 3 0,-5-2 0</inkml:trace>
  <inkml:trace contextRef="#ctx0" brushRef="#br0" timeOffset="316424.0984">27769 14357 219,'-1'-5'7,"1"5"-1,0 0 1,-1 0 1,-1 0 0,0 2-2,0-1-1,-1 6 0,2 0-1,1 6 1,1 1 0,-1 5 0,3 0-1,-1 4-1,1-1 0,0 4-1,2-2 0,1 1-1,-1-2-2,3 1-7,-2-2-10,-1 0-16,-1-1-24,0 0-3,-1-1-64,-3-5 125,0-1 0,-1-8 0</inkml:trace>
  <inkml:trace contextRef="#ctx0" brushRef="#br0" timeOffset="317088.1364">28384 14470 116,'1'10'7,"-1"3"-1,1 2 1,-1 1 0,0 1-2,0 1-2,0-2-1,0 0-1,-1-6 0,1 2 2,-1-5 1,1-2 0,0-2 2,0-1 1,0-2 1,-2-2 1,0-3-2,-1-3-1,-1-3-1,0-3 0,-1-1-2,0-2 0,0-3-1,2-2 0,-1-1 0,1-2 0,2 1 0,2 0 0,3 0 0,1 2-1,4 3-1,3 1 1,1 3-1,4 4 0,-1 1 1,1 5 0,-1 1 1,0 2 0,-2 3 2,0 2 0,-2 2-1,-1 3 2,-2 1-1,-4 1 0,-2 3 0,-2 0-1,-4 2-1,-1 0 0,-4-2 0,-3 0-1,-2-1 0,-2-1-3,0-3-2,-2-1-7,1-4-15,1-1-24,1-2-9,2 0-75,3-15 134,2-1 0,3 0 0</inkml:trace>
  <inkml:trace contextRef="#ctx0" brushRef="#br0" timeOffset="317504.1602">28976 14202 163,'-5'3'11,"-2"1"0,-2-1 2,0 4 1,-2 0-4,0 5-2,-1 0-1,1 4 0,2 2-2,-2 2 1,4 4-2,0-2-1,2 3 0,4 0-1,2 0 0,2-3-2,4 1-2,2-2-7,5-3-13,0-2-32,4-2-3,1-2-68,20-6 125,-4-2 0,-2-4 0</inkml:trace>
  <inkml:trace contextRef="#ctx0" brushRef="#br0" timeOffset="318082.1933">29438 14280 197,'0'0'3,"0"0"-1,-3-1 1,-1-1 0,-4 2-3,-3 0 0,-4 0 0,-1 3 0,-3 1 0,-1 1 0,0 0 0,0 1 0,4 1 0,1 1-1,6-3 1,2 4-1,3-4 1,4 3 0,1-3 1,3 5 0,3-5 2,3 2 0,2-2 1,4 0 0,2-2 1,-1-2-1,3 1 1,1 0 0,-3 1-1,1-2-1,-4 3 1,1-1-1,-7 0-1,1 3 0,-5-3 0,1 3-1,-3 0 0,2 2 0,-4-2-1,0 2 0,0-2 1,-3 2 0,-2-2-1,-2 0 1,-3 0 0,-5-2-1,0 0 0,-4-2-2,-2 0-3,0-1-2,-1-1-7,0 0-10,3-2-15,3 1-17,3 0-65,5-5 121,4 2 0,3-1 0</inkml:trace>
  <inkml:trace contextRef="#ctx0" brushRef="#br0" timeOffset="318539.2194">29655 14120 145,'0'2'13,"1"3"1,0 4 1,0 1 0,1 6-1,-1 0-3,0 6-2,0 0-2,-1 6-1,1 1 0,0 2-1,-1 1-1,1 1-1,1 0-1,1-2-3,1 0-4,0-4-7,0 0-12,0-3-19,1-2-13,0-3-72,8-4 128,-1-3 0,1-5 0</inkml:trace>
  <inkml:trace contextRef="#ctx0" brushRef="#br0" timeOffset="319031.2476">30055 14312 125,'-3'0'8,"0"1"1,-3 1 1,-4 1 2,-2 2-3,0 1 1,-5 1-1,2 2-2,-1 1-1,2 0-1,2 1 1,1 2 0,5 1 1,1-2 2,4 2 0,2-1 1,4-1 1,1 2 0,5-3 1,3-2-2,2 0-1,3-2-1,2-2-3,1-2-3,1-1-4,1-2-6,-3-2-9,-1-1-17,-1 1-24,-5-3-7,-4-2-76,-5-12 141,-5 2 0,-2-1 0</inkml:trace>
  <inkml:trace contextRef="#ctx0" brushRef="#br0" timeOffset="319491.2739">30259 14146 152,'6'0'16,"3"1"1,4 1 1,1 3 2,2-2-4,1 3-3,1 1-3,-1 3-2,1 1-1,-2 3-2,-1 3-1,0 2-2,-3 4 0,-1 2-2,-1 2-1,-4 0-3,-1 2-4,-4 0-4,-4 0-10,-2-2-10,-4-1-16,-2-3-10,-4-3-47,-11 7 105,1-8 0,4-2 0</inkml:trace>
  <inkml:trace contextRef="#ctx0" brushRef="#br0" timeOffset="320189.3138">31055 14266 96,'0'2'7,"0"2"1,-1 4 0,1 4 1,-1 0-2,1 5-1,0 2-1,0 0-2,0 4-1,1-2 0,0-2-1,1 2 1,0-3-1,0-1 1,0-6 2,-1 0 1,1-4 0,-1-2 0,0-3-1,1-2 0,-2-2-1,-2-4-1,0-3-2,-2-3 1,-1 0 0,-1-4 1,0-2 1,-2-1 0,3 0 0,1-3 0,2-2 0,2-1-2,3 2 0,2-2 0,4 1 0,1 3 0,-1 2 1,3 3 1,1 3 0,-1 2 0,1 4 0,1 2 1,-1 4-1,-1 1-1,0 1 0,-2 4-1,-1 2 1,-1 1-1,-1 1-1,-5 5 0,-2-1-1,-2 2 0,-5-1 0,-2 1-3,-1-1-7,-5-1-9,1-2-14,-4-1-19,1-4-66,-12-5 119,4-2 0,4-1 0</inkml:trace>
  <inkml:trace contextRef="#ctx0" brushRef="#br0" timeOffset="320624.3387">31579 14105 74,'-3'0'3,"-3"3"0,-1 3 3,-6 0 4,1 4 0,-3 1 3,1 2 3,-2 3 2,3 3 2,2 1 1,-1 2 0,4 1-1,2 2-1,2 0-2,3-1-3,3-2-2,4 2-2,2-3-3,6 0-4,2-3-7,2-2-11,2-3-21,2-3-27,-1-3-1,0-3-71,11-15 135,-6 0 0,-4-4 0</inkml:trace>
  <inkml:trace contextRef="#ctx0" brushRef="#br0" timeOffset="321126.3674">32013 14183 79,'0'0'8,"0"-1"0,1-1 2,0 0 0,0-1 0,-3 0-1,-3 2-2,-1 1-1,-2 0 0,-3 1 0,-3 3-1,2 2-1,-3-1-1,0 3 0,-1 1 2,0 1 1,2 0 3,3 1 2,2 0 0,3 2 3,4 0 1,3 2-1,3-2 0,1 2-1,4-1-3,0-1-2,3 0 0,2-3-3,1 0-3,1-1-3,0-3-5,1-3-8,-1-1-13,-1-2-17,0-4-20,-4 0-99,-3-19 163,-2 2 0,-1-3 0</inkml:trace>
  <inkml:trace contextRef="#ctx0" brushRef="#br0" timeOffset="321876.4103">32209 14052 100,'-1'-2'14,"2"-1"1,-1 0 3,2 2 1,3-1-2,0 1-2,2 2 0,2 1-3,1 1-3,1 1 0,1 0-4,-1 1 0,1 1-2,-1 1-1,2 0-1,-4 2-1,-2-1 2,1 1-2,-1 0 1,-4-1-1,3 3 1,-1-3-1,0 2 1,0 0-1,2 0 1,-2 2-1,0-2 0,1 2 0,0 1 0,-1 0-1,-1 1 1,-1 1 0,-1 0 0,-1 0 0,-2-1 0,1 1 0,0 0 0,-2-2 0,1 2 0,0-3 0,-2-1-1,-2-1 1,3 2-1,-3-3 0,0 0 1,0 2 0,-3-1 0,-2-2 0,2 4 1,-1-2 0,0 0 0,1 1 1,-1-1-1,0 0 1,2-2-1,-1 1-2,2-2-8,-1 0-27,-3 0-21,-1 0-110,-7-7 167,0-3 0,1-5 0</inkml:trace>
  <inkml:trace contextRef="#ctx0" brushRef="#br0" timeOffset="330101.8808">25562 16176 97,'-2'0'15,"0"0"-1,-2-1 1,2 1 0,-1 0-5,1 0-2,0 0-3,2 0-1,0 0 2,0 0-1,0 0 2,0 0-1,0 0 1,0 0 0,0 0-1,0 0 0,0 0-2,2 0 0,0 0 0,4 1 0,1 0-1,4-1-1,1 2 1,2-2-1,1 0 0,-1 0-1,1 0 1,-4-2-1,2 2-2,-5 0-4,1-1-9,-5 1-11,1-1-17,-3 1-14,2 0-66,-4-5 122,0 2 0,0 1 0</inkml:trace>
  <inkml:trace contextRef="#ctx0" brushRef="#br0" timeOffset="330325.8936">25650 16295 187,'3'2'-1,"3"-1"-11,3 1-17,2 0-17,-1 0-53,16-6 99,-3-1 0,-2-4 0</inkml:trace>
  <inkml:trace contextRef="#ctx0" brushRef="#br0" timeOffset="331142.9403">26045 16001 120,'2'0'14,"2"0"0,1 0 0,4-1 0,-1 1-2,3 0-4,1-2-1,0-1-2,4-2 1,-2 1-1,3-2 2,-1-1-1,2 3 0,-1-4 0,0 3 0,-2 1-2,-2 2 0,-1 0-1,-4 2 0,-1 0 0,-3 0-1,0 0 0,-4 0 1,1 2-1,0 0 1,-1 1-2,1 1 1,0 3-1,-1-3 1,-1 4-1,1-2-1,-1 4 1,1-4 0,-2 3 1,0-1 0,-1 2 1,0-1 1,0 1 1,-1 0 1,2 0 0,-1 0 0,-1 1 0,1 1-2,-1-2 0,1 1-1,0 0-1,0-1-3,1-3-2,-2 1-4,2-2-7,0-1-15,0 1-25,0 0-13,1-4-99,5-4 166,0-2 0,3-4 0</inkml:trace>
  <inkml:trace contextRef="#ctx0" brushRef="#br0" timeOffset="331796.9777">26548 15937 180,'0'-3'8,"0"1"0,0 1 2,-3 3 0,1 5-3,-1-2-1,-2 6-2,-1 3-1,2 0-1,-2 0-1,-1 3-1,2-3 0,-1 1-1,2-3 1,1 0-1,2-2 0,2-1 1,0-1 0,5 1 1,0-1 0,4 0 1,0-2 1,4 1-1,-1-4 1,0-1-1,2-2 0,0 0-1,1-2 1,-3-3-1,1 1 1,-1-3 2,-2-1 1,0 0 0,-2-2 0,-1-2 1,1 0 0,-3 0-1,-1-2 0,-1 0-2,-2 0-1,0-1-1,-3 1-2,0 0-3,-1 4-3,-3-1-6,0 3-11,-2 1-12,-3 3-22,-2 1-4,0 4-38,-13 13 100,1-1 0</inkml:trace>
  <inkml:trace contextRef="#ctx0" brushRef="#br0" timeOffset="332288.0058">26178 16347 215,'14'1'18,"4"0"1,5 0 0,4-1 1,3 0-7,4-1-4,4-2-4,1 1-2,1-3-1,0-2-1,1 1-1,-1 0 1,-2-2-1,0 2 0,-2 0-3,-3 0-5,-2 0-13,-3 1-14,-3 1-25,-4 0-4,-5 1-70,-9 2 134,-6 1 0,-5 1 0</inkml:trace>
  <inkml:trace contextRef="#ctx0" brushRef="#br0" timeOffset="332732.0312">26378 16473 169,'0'0'16,"0"0"1,0 0 2,0 1 1,1 4-2,-1 2-4,1 1-2,0 4-2,-1-2-5,1 3 0,0 1-2,0 0-2,1 2-1,0-1 0,1 0-2,1 0 0,-1-2-1,0-3-2,1 1-7,-1-2-8,0-2-13,0-2-22,-1-1-8,1-1-51,8-5 114,-4-2 0,1 0 0</inkml:trace>
  <inkml:trace contextRef="#ctx0" brushRef="#br0" timeOffset="333242.0604">26624 16508 110,'-1'3'2,"0"2"1,-1 2 0,0 0 0,1 3 0,-2-1 2,0 3 0,1-1 0,-1 3 0,2-2-1,1 0-1,0 1-1,3-4-2,0 2 0,0-5-1,2-1 0,2-1 1,0-1 3,1-3 1,0-3 5,-1 1 2,0-1 3,3-4 3,-2 0 1,1-5 0,0 2-2,-1-4-1,-3 2-2,1-1-4,-2 0-2,-1 0-3,-2 3-2,-1 0-2,-2 1-1,-2 2-3,-1-1-3,-2 2-5,-1 2-8,-3 0-12,0 4-20,0 3-9,0 1-61,-9 6 122,3-1 0,1-1 0</inkml:trace>
  <inkml:trace contextRef="#ctx0" brushRef="#br0" timeOffset="333737.0887">26931 16525 183,'-2'-2'6,"1"1"0,0-1 0,1 0 0,-4 0-1,2 4-1,-1 0-2,-1 1-1,-1 3-1,3 0-1,-2 3 0,2-1-2,-1 6 1,2-3-1,0 2 0,1-1 0,1 1-1,0-4 2,2-1 0,0 0 0,1-4 1,4-4 2,1 0 3,0-3 6,3-2 3,-2-4 3,0-1 1,1-3 1,-2 0 1,-1-2-3,-2 0-2,0-1-6,-3 0-5,-2 3-7,-2-1-8,-2 3-15,-3 0-24,-1 4-15,-2 1-105,-17 1 171,1 0 0,1 0 0</inkml:trace>
  <inkml:trace contextRef="#ctx0" brushRef="#br0" timeOffset="334366.1247">27257 16187 166,'5'1'17,"2"2"1,2 1 1,1 1 0,2 1-5,1-1-5,2 2-2,0 0-3,0-2-1,1 2-2,-1-1-2,0 0-5,0-1-9,-5-2-11,-1 1-18,2-1-15,-4-3-67,2-2 126,-1 1 0,-4-2 0</inkml:trace>
  <inkml:trace contextRef="#ctx0" brushRef="#br0" timeOffset="334691.1433">27378 16140 233,'-6'4'12,"7"0"1,0 3 0,-1 3 1,0 1 0,-2 4-6,-1 0-3,-1 2-2,0 0-3,-1 1-5,0 0-9,1 0-21,2-3-27,0-3-2,1-1-71,3-9 135,1-2 0,-1-5 0</inkml:trace>
  <inkml:trace contextRef="#ctx0" brushRef="#br0" timeOffset="335092.1662">27893 15862 236,'2'8'14,"1"1"0,2 6 1,0 0-1,1 4-4,1 2-4,-1 0-5,-1 0-5,2 0-11,-1 0-13,-2-2-18,0-2-17,-1-4-91,-1 2 154,0-4 0,-1-3 0</inkml:trace>
  <inkml:trace contextRef="#ctx0" brushRef="#br0" timeOffset="335472.1879">27830 16254 187,'9'-2'15,"5"0"2,4-2 1,5 0 1,2-1-3,6-1-5,1 0-2,3 0-2,0-2-3,0 1-2,-2 0-3,-3 1-2,-4-2-4,-3 4-10,-8 0-15,-5 1-24,-4 1-6,-3 2-65,-19 4 127,0 1 0,-3-1 0</inkml:trace>
  <inkml:trace contextRef="#ctx0" brushRef="#br0" timeOffset="335895.2121">27801 16397 185,'0'0'17,"1"2"0,0 1 2,0 3-1,0 2-4,1 4-5,-1 0-2,0 2-3,-1 0-2,1 1-2,0 3-1,-1 0-1,1 0-2,0-1-6,0 0-9,0-2-15,0-1-20,1-2-6,-1-5-48,2-11 108,0-1 0,-2-4 0</inkml:trace>
  <inkml:trace contextRef="#ctx0" brushRef="#br0" timeOffset="336322.2366">27961 16436 188,'1'5'7,"1"-1"0,-1 3 0,-1 1 1,0 1-5,-1 1-1,0 0-1,1-1 0,0 1-1,0-2 1,2 0 0,0-2 0,3 1 1,0-2 1,3 0 1,0-3 1,4 1 2,-3-3 3,4-1 0,0-2 2,-2-1-1,0 0 0,1-4-1,-3 0-1,0 0-2,-3-2-3,-2-1-1,-2 0-2,-3 1-1,-2-2-1,-1 2-2,-4 2-4,2 0-5,-2 1-12,-3 2-15,3 1-23,-2 3-3,2 1-58,-7 4 123,5 2 0,-1-2 0</inkml:trace>
  <inkml:trace contextRef="#ctx0" brushRef="#br0" timeOffset="336781.2628">28281 16407 218,'0'0'4,"0"0"1,0 0-1,0 0 0,-2 1-4,0 2-1,-3 2-2,0 2 0,-1 3 0,4-2-1,-3 5 0,2 0-1,1-1 0,1 0 1,1-2 0,3 0 0,2-1 1,1-4 1,3 0 2,3 0 2,1-5 4,1-3 2,0 0 1,2-3 2,-2-1-1,2-1 1,-4-1-2,-1-3-2,-1-1-4,-3-1-5,-3-1-8,-3 0-16,-3-1-19,-4 1-13,-2 1-67,-20-5 125,2 2 0,1 2 0</inkml:trace>
  <inkml:trace contextRef="#ctx0" brushRef="#br0" timeOffset="337316.2934">28864 16218 156,'5'-2'18,"1"2"2,4 0 1,2-1 2,1-1-5,3 2-3,3 0-3,0-2-4,3 2-3,0 0-2,-3-3-2,2 3 0,-2-2-2,-4 0-2,-3 1-4,-1-1-13,-3 1-15,-4 0-25,-2-2-1,0 1-53,-7-11 114,-1 2 0,0-2 0</inkml:trace>
  <inkml:trace contextRef="#ctx0" brushRef="#br0" timeOffset="337694.315">28903 16061 213,'0'0'12,"0"1"1,0 0 0,1 5 0,-1 0-3,1 2-2,-1 1-3,1 4-2,-1 1-1,0 1-2,-1 2 0,1 2 0,-1-1 0,0 2 0,1 0-1,-1 1 0,0-1-1,1-1-8,0-1-14,-1-1-26,1-3-10,1 0-84,2-2 144,1-2 0,-1-6 0</inkml:trace>
  <inkml:trace contextRef="#ctx0" brushRef="#br0" timeOffset="339139.3977">29559 15894 137,'0'0'7,"0"0"1,0 0-1,0 0 1,0 0-2,1-3-3,0 0 0,3-1-1,-1 0-1,3-1-1,1 0 0,3 2 0,-1-2 0,4 2 0,-1 1-1,-2 1 1,3 1-2,-3 0 1,-3 1-1,2 1 0,-3 1 0,-2 2 0,-2 1-1,-1 2 1,-4 2 0,0 2 0,-4 0 0,-2 2 0,-1 1 0,-1 0 0,-2 0 0,3-2 0,-2 0 1,2-1-1,2-5 1,0 0 1,0-3-1,4-2 2,-1 2 2,1-2 1,2-2 2,0 3 2,0-3 0,4 0 1,1 0 0,3 0 0,1-3-1,5 2 0,-1 0-1,2-3-2,2 1 0,-1 1-1,2 0-1,-3 0-2,3 1-5,-4-1-8,-2 2-15,1 0-22,-4 0-5,0 0-42,2-3 96,-1-2 0,-4 2 0</inkml:trace>
  <inkml:trace contextRef="#ctx0" brushRef="#br0" timeOffset="339558.4217">29903 15819 184,'1'4'2,"2"0"0,-1 3 1,-2 2-1,0 0-1,-2 1 0,0 5 0,0-4 0,1 3 0,0 2 0,1-2 2,1 1 1,2-1 0,3-2 1,4-2 1,3-2-1,3-2 1,3-5 1,3-5 1,1-3 0,2-2 2,-1-3 0,-1 0-1,-2-1 1,-4-1-2,-2 2-1,-6-1-5,-3-1-5,-4 3-7,-5 1-10,-4 0-13,-4 3-23,-5 2-8,-3 3-61,-32 10 125,3 0 0,2 2 0</inkml:trace>
  <inkml:trace contextRef="#ctx0" brushRef="#br0" timeOffset="339958.4445">29541 16198 245,'13'0'10,"4"1"2,5-1 0,4 0 1,5 0-3,5-1-2,4-2-3,5-1 1,1 1-3,5-3 0,3 1-1,1-2-2,0 2-1,-1-3-2,-2 2-3,-7 2-8,-4-2-10,-9 1-22,-6 2-19,-10 1-105,-21 2 170,-4 0 0,-8 2 0</inkml:trace>
  <inkml:trace contextRef="#ctx0" brushRef="#br0" timeOffset="340294.4638">29866 16312 181,'1'3'10,"1"1"1,1 3 1,0 1-1,-2 2-3,1 2-2,0 1-2,-2 1-1,1 3-2,0-1 1,-1 4-2,0-4-3,1 2-10,-1-2-13,-1-1-24,2-1-5,0-4-47,11-2 102,-2-1 0,3-7 0</inkml:trace>
  <inkml:trace contextRef="#ctx0" brushRef="#br0" timeOffset="340679.4858">30055 16398 211,'0'0'6,"-2"3"0,0 0 0,-1 2 0,-3 5-3,-2 1-1,4 0-3,-1 1 0,1 0-1,2 0 0,2 0 0,-1-2-1,6-1-1,2-2 1,2-2 1,1-2 0,2 0 0,0-4 2,0-1 3,-1-2 2,1-2 2,-2-2 2,-3 0 1,1-2 0,-3 0 0,-3 0-2,0 0-2,-3-2-3,-1 3-4,-3-3-4,-3 4-4,0-1-8,-1 3-8,-1 2-16,0 1-19,1 4-69,-3 5 129,1 0 0,4 1 0</inkml:trace>
  <inkml:trace contextRef="#ctx0" brushRef="#br0" timeOffset="341069.5081">30316 16395 193,'-2'2'-1,"-3"2"-2,0 0-1,0 2-2,1 2-1,0 1-2,2-1-1,1 3 0,1-1 1,2-2 2,2 1 2,3-3 3,-1 1 2,5-3 3,0 0 2,0-3 4,2-3 4,-2-1 4,3-2 3,-2-2 0,0-2-1,-1-1 0,-2-2-2,-1 0-3,-2-3-7,-2 0-7,-3-1-10,-2 1-13,-4 1-16,-1-1-21,-3 2-91,-16 3 151,0 2 0,3 1 0</inkml:trace>
  <inkml:trace contextRef="#ctx0" brushRef="#br0" timeOffset="341480.5316">30753 16034 112,'0'0'-17,"0"0"-20,-1-3-21,4-8 58,0-2 0</inkml:trace>
  <inkml:trace contextRef="#ctx0" brushRef="#br0" timeOffset="342154.5701">31163 15701 86,'-2'-1'9,"-1"1"1,-1 0 2,2-2 2,0 2-1,0-3 0,0 3 0,2-2-2,1-1-2,2 0-2,2-3-1,2 4-1,0-2-2,4-1 0,1 4-2,1-2 0,1 3-1,3 3-3,-1-1-4,-2 3-3,-2-1-5,-1 3-4,-7 1-1,-3 1 0,-5 2 2,-7 0 5,-2-1 5,-3 1 7,-1-2 6,-1 0 6,2-1 5,3-3 4,5-1-1,3-2 1,4-2-1,3 3 0,5-3 0,5 0-2,4 0-1,7 0-4,4 0 0,4-3-3,3 2-2,2-1-3,2 0-5,1 0-9,-2 0-13,-1 0-24,-1-1-15,-4 3-102,-4 3 164,-5-3 0,-9 3 0</inkml:trace>
  <inkml:trace contextRef="#ctx0" brushRef="#br0" timeOffset="342523.5913">31206 16031 209,'6'-2'16,"5"0"1,5 1 3,8-2 0,6 0-4,5-1-3,5 0-4,6 0-3,0 0-2,2 0-5,-3 1-4,0-1-7,-6-1-12,-2 3-16,-3-1-20,-8 1-6,-6 1-56,-13 1 122,-6 0 0,-9 0 0</inkml:trace>
  <inkml:trace contextRef="#ctx0" brushRef="#br0" timeOffset="342851.61">31222 16170 217,'-5'5'9,"3"1"0,-3 4 0,2 1 0,1 3-2,1 2-4,1 1 0,1 0-2,0 3-1,2-2-2,0-1-6,1-1-9,-1-1-11,2-4-19,0-1-10,-1-3-51,7-5 108,1-1 0,0-1 0</inkml:trace>
  <inkml:trace contextRef="#ctx0" brushRef="#br0" timeOffset="343254.6331">31426 16257 188,'-3'2'10,"1"0"0,-1 3 1,1 1 0,-2 3-3,3 0-3,-1 1-2,1 2-1,1-2-2,0 0 0,0-1-1,2 1 1,0-3-1,3 1 0,2-2 1,4-1 1,-1-3 1,4-1 2,1-3 1,1-1 1,0-3 0,-1-2 0,-2 0 1,-2-1-2,-2-4 0,-1 1-2,-6-1-3,-1 0-3,-2-1-3,-3 1-5,-4 1-6,0 3-9,-4 1-8,-2 3-13,-1 2-11,-2 2-35,-11 5 93,5 1 0</inkml:trace>
  <inkml:trace contextRef="#ctx0" brushRef="#br0" timeOffset="343648.6556">31652 16213 104,'-2'2'0,"-1"3"-1,-1 3 0,0 4 1,3-2-1,1 4 0,2-2 1,1 0 0,3 0 0,-1-2 2,1 0-1,2-3 1,2-2 1,0-1 3,2-3 4,1-2 5,1-5 5,0 1 1,-2-4 1,-1-1-1,-1-2-2,-2-2-5,-5-2-8,-1-1-13,-4-3-16,-1 1-22,-5 2-15,-1-1-67,-18-7 127,0 4 0,3 3 0</inkml:trace>
  <inkml:trace contextRef="#ctx0" brushRef="#br0" timeOffset="344112.6821">32303 15841 181,'9'-1'13,"5"-2"1,0 2 0,7-2 0,1 1-5,-2 2-2,3-1-4,-1 0-6,-1 0-8,-3-1-14,-1 1-20,-6 1-11,-2-1-59,-11-7 115,-3-2 0,-2 1 0</inkml:trace>
  <inkml:trace contextRef="#ctx0" brushRef="#br0" timeOffset="344371.697">32296 15674 182,'3'4'15,"-2"1"3,1 5 2,-2 0 0,0 6-3,-2 1-4,1 5-1,-2 2-3,2 4-2,-2 2-7,1 0-28,2 3-33,1-2-3,0 1-96,-8 0 160,-2-5 0,-1-8 0</inkml:trace>
  <inkml:trace contextRef="#ctx0" brushRef="#br0" timeOffset="345874.7829">28103 16980 79,'-5'-2'8,"2"0"2,-5-1 3,5 0 1,-1 2 1,2 0 1,1 0 1,1 1-1,0 0-2,-1 1-3,-1 0 0,-1 3-1,1 1 0,-2 4 0,1 1 0,0 4-1,2-1-1,-1 3-1,1 1 0,-1 0 0,1 2-2,0-4-2,0 1-3,0-3-3,1-1-5,0-2-8,0 0-13,0-3-17,1 0-18,0 1-80,8 2 144,1-1 0,-1-3 0</inkml:trace>
  <inkml:trace contextRef="#ctx0" brushRef="#br0" timeOffset="346297.8071">28270 17023 195,'0'1'6,"0"-1"1,-2 2 1,1 1 0,-1 4 2,-1 2-3,1 4-1,0 1-1,0 3-2,0-2-1,2 1 0,1 1-3,0-6-1,2 0 0,2-1 1,2-5 0,4 0 0,3-1 1,2-4 1,0-2 2,2-1 2,-1-6 0,0-1 0,-2-1 0,-2-1 0,-2-4-1,-3 2-2,-2-1-2,-3-2-5,-3 1-5,-3 2-10,-5 1-11,-1 1-20,-3 2-10,-4 5-47,-18 10 108,3 2 0,1 2 0</inkml:trace>
  <inkml:trace contextRef="#ctx0" brushRef="#br0" timeOffset="346681.8291">27994 17397 243,'11'-1'12,"0"0"1,5 0 1,3-2 0,2 1-6,3-2-2,1 0-3,4-1-1,4-1-3,2-1-6,1 1-8,1-3-14,1 2-19,-1-1-16,0 0-87,16-4 151,-6-2 0,-8 5 0</inkml:trace>
  <inkml:trace contextRef="#ctx0" brushRef="#br0" timeOffset="347045.8499">28201 17590 180,'0'1'14,"0"2"1,0 2 1,0 2 1,-1 3-5,1-2-3,0 4-3,-1-1-1,1-3-2,-1 0-2,1 3-3,0 1-5,0-3-7,1 7-11,0 3-15,0-3-19,0-1-72,8 10 131,1-8 0,-2-3 0</inkml:trace>
  <inkml:trace contextRef="#ctx0" brushRef="#br0" timeOffset="347515.8768">28436 17658 243,'10'-3'7,"-10"3"0,0 0 0,-2 3 1,0-1-1,-1 1-4,0 1-1,-2 3-2,-1 0 0,2 2-1,-1-1-1,-1 3 1,2-2-1,2-4-1,0-1 1,0 2-1,1-2 1,-1 2 1,0 3-1,2 8 2,0-2 1,4-1 0,-2 0 1,3-4 2,-1-8 0,3-2 1,-1 0 0,3-4 0,-3 0-2,2-3 0,-1-4-3,1 0-2,-4-2-2,0-1-1,-3-1-3,-1 3-2,-1-2-3,-1 1-3,-2 2-5,2 4-8,-4-2-19,2 4-7,-2-1-32,-5 4 87,-1-1 0</inkml:trace>
  <inkml:trace contextRef="#ctx0" brushRef="#br0" timeOffset="347986.9037">28581 17639 173,'0'0'6,"0"0"0,1 2-1,1 0 0,0 3-3,0-1-2,-1 2 0,0-1-1,1 3 1,0 0 0,1 1 1,-1-1 0,1 2 2,-1-2-1,1 0 0,1-2 1,0 3 0,0-5-1,2 4 2,-2-5 0,4-1 2,0-2 0,2-2 1,-2-1 1,5-3 1,-4-1-1,1-4 0,0 1-2,-1-2-2,-2-3-3,0 1-5,-1-2-3,-3 1-6,-2 1-7,-1 0-12,-2 1-17,0 3-11,-4 1-39,-23-1 99,2 3 0,0 2 0</inkml:trace>
  <inkml:trace contextRef="#ctx0" brushRef="#br0" timeOffset="348304.9219">29000 17161 127,'9'1'-23,"-9"-1"-17,0 0-24,0 0 64,0 0 0</inkml:trace>
  <inkml:trace contextRef="#ctx0" brushRef="#br0" timeOffset="348815.9512">29254 16899 77,'0'1'1,"0"1"-1,-1 3 2,0-2 1,-2 2 1,0-1 4,0 1 1,1 0 3,0 0 1,2 1 2,1-1 1,2-1-2,3 3 0,2-2-3,1-2-2,1 1-1,2 0-2,0-2-1,0 1-2,-1 0-1,1 2 1,1 0-1,-4-3 0,4 4 0,-6 0 0,3 1-1,-5 1 1,2-1-1,-5 3 0,-1-3-1,-6 1-5,-1-1-8,-2 1-15,-1-1-20,-3-1-7,3-3-44,-17-6 99,3 1 0,4-4 0</inkml:trace>
  <inkml:trace contextRef="#ctx0" brushRef="#br0" timeOffset="349091.9669">29363 16854 122,'10'-5'14,"2"1"0,7-1 0,1-3-1,5 0-10,4 0-16,1 0-18,0-2-17,2 1-40,14-6 88,-5 6 0</inkml:trace>
  <inkml:trace contextRef="#ctx0" brushRef="#br0" timeOffset="349542.9927">29306 17272 152,'9'-2'11,"1"1"0,5-2 0,1 0 2,8-2-5,7 0-3,7-4-3,10-1-3,4-3-8,1 0-14,-3 0-24,-7-1-5,-7 3-29,-5 0 81,-9 4 0</inkml:trace>
  <inkml:trace contextRef="#ctx0" brushRef="#br0" timeOffset="349982.0179">29363 17411 181,'0'0'13,"0"0"3,-2 0 0,1 2 2,-1 0-4,2 3-3,-1-2-2,3 4-2,0 0-3,1 3 0,0-1-2,1 2 0,-1 0-1,-1 2-2,1 1-3,1 0-5,0 2-6,0-2-15,-1 2-23,1-1-8,0-1-64,1 5 125,-1-3 0,-1-3 0</inkml:trace>
  <inkml:trace contextRef="#ctx0" brushRef="#br0" timeOffset="350427.0433">29628 17483 225,'-1'3'8,"0"-2"-1,0 1 0,-2 2 0,0 0-4,1 1-2,0 0-4,-3 3-3,5-2-2,-2 0-1,2 2-2,-1-1 0,2 1 1,0-2 0,1 3 1,1-4 3,3-1 5,-2-1 6,4 0 4,0-3 3,2 0 3,0-3 2,0-1 0,0-1 0,-2-2-4,1-3-3,-1 0-4,-2-4-3,-1 2-3,-1-1-3,-2 1-5,-1 0-6,-1 0-10,-1 5-11,-2-3-23,0 4-3,-4 0-34,-15 6 95,0 0 0</inkml:trace>
  <inkml:trace contextRef="#ctx0" brushRef="#br0" timeOffset="350910.0709">29922 17347 190,'0'0'4,"0"0"1,0 0-2,0 0 1,0 0-3,-1 1-4,-1 1 0,-2 3-1,1 0 1,0 1-2,0 2-1,1 0-2,1 2 1,0 2 0,0-1 2,1 1 1,1-2 1,0 1 3,1 0 3,1-3 4,2 1 3,3-2 0,1-1 2,0-2-1,6-2 1,-3-2-1,1-4-1,1-1-1,-2-5-3,1 0-1,-1-4-3,1 2-4,-3-5-7,-2 2-12,0-1-15,-5 1-21,-1 0-75,-30-8 132,-1 3 0,-1 3 0</inkml:trace>
  <inkml:trace contextRef="#ctx0" brushRef="#br0" timeOffset="354977.3036">30850 17120 80,'2'2'10,"0"3"0,2 1-1,0 1-3,-3-2-2,0 2-1,0-2-2,1 4 0,0-5-1,-1 4-1,2-3 0,0 3 1,0-2 0,2 0 0,-1 1 1,1-1 1,-1-2 2,4 2 2,-2-1-1,6 0 3,-1-5 0,6 0 0,1-7-1,5-1 0,2-5-2,2-1-1,1-2 1,1-1-2,-2-1 0,4 1 1,0 2 0,2 0 0,-1 0 0,3 2-2,-3-1 1,-1 1-2,-1 0 0,-1 1-1,-3 0 0,-3 2-1,-1 1 1,-4 0 0,-3 3-1,-1 0 1,-4 3-1,-4 0-1,1 1-2,-2 0-5,-2 1-5,-1 0-8,0 1-15,-2 0-15,-1 1-26,-10 2 78,1-1 0</inkml:trace>
  <inkml:trace contextRef="#ctx0" brushRef="#br0" timeOffset="365406.9001">24028 12077 74,'0'0'3,"0"0"-1,0 0 1,-4 1 1,3 0-1,-4 0 1,0-1 1,-2 0-1,3-1 1,-5-1 1,4 1 0,-3-1 0,2 0-1,-3 1-1,3-2-1,-3 3 0,3-2 0,-4-1-1,4 3-1,-3-2 0,4 2 0,-3-1 0,2 1-1,-1 0 1,3 0-1,-1 0 0,0 1 0,2-1 0,-1 0-4,2 0-6,0 2-9,2-2-22,0 0-35,8-4 76,-1 1 0</inkml:trace>
  <inkml:trace contextRef="#ctx0" brushRef="#br1" timeOffset="389981.3057">29107 11047 152,'0'0'4,"0"0"1,0 0-1,0 0 2,0 0-1,0 0 1,0 0 1,0 0 0,0 0 1,0 3 0,0-1 1,0 0-2,1 2-1,0-1-1,1 1-2,0 0 1,2 3-1,-3-4 1,2 4-1,-1-3 0,2 4 0,-2-3 0,2 2 0,-1 1-1,1-1-1,0 1 0,1-1-1,0 1 1,-1-2 0,2 2 1,-2-2 1,1-1-1,0-2 1,1 1 0,0-2 0,-1-1-1,-1 1 1,0-2-1,0 0-1,-1 0 0,-1 0 0,4 0 0,-2-2 0,1 1 0,1-1 0,3-3 0,0-2 0,3 0 0,0-3 1,3-2 0,1-2-1,3-3 0,3-1 0,2-3 0,-1-1-1,5-4 1,0-2-1,3 0 1,-1-2 0,1-1 1,1-1 1,0 0 1,-2 2 2,0-2-1,1 1 0,-2 2 0,0 0 0,-2 2-2,-1 1 0,-3 2 0,-2 3-1,0 2-1,-3 2 2,-3 2-1,0 2 2,-4 4 0,-3 1 0,2 1 1,-3 2-1,0 0 1,-2 2-1,3-2-1,-3 3 0,2-1-1,-2 1-1,1 2-3,-1-2-14,6 4-58,0 1-2,2 1-165,-8-20 241,-1-1 0,-7-5 0</inkml:trace>
  <inkml:trace contextRef="#ctx0" brushRef="#br1" timeOffset="408776.3807">20589 11134 117,'-6'0'3,"1"-1"0,-3 0 0,1 0 2,-1 0-2,2 1 0,-3-1 1,2 1 0,-1 0 2,1 1 0,-2-1 2,0 0 0,0 0 0,-1-1 1,-1 1-2,-1-1 0,1-1-1,-1 1-2,0 1-1,-2-3-1,2 3-1,-2-3-1,1 6 1,-2-3-1,1 3 1,0-1-1,-2 3 0,1 2 0,-2 0 0,-1 3 0,0-1 0,-1 5 0,0-2 0,0 2 0,-1 0 0,2 1 0,-1-1 1,3 2-1,-1-1 1,2 0-1,-1 0 1,4 2 1,-1-1-1,2 0 0,-1 2 0,2-1 0,-1 2 0,1 1-1,0 1 0,3-1 0,0 4 0,1 1-1,3 1 1,2 2-1,3 1 0,4 1 1,2-1 0,1 0 1,4 0-1,-1-4 1,3 0 0,1-3 1,0 1-1,2-4 0,0 0 0,-2-2 0,3 0 0,0-2 0,1-1 1,2-2-1,-2 0 0,3-3 1,-1 0-1,1-3 1,0 0 0,1 0 0,-1-4-1,1 1 0,-1-2 0,0-1 0,0 0 0,1-1-1,-2-1 0,0 0 1,1-1-1,0-1 1,1 0-1,-2 0 1,1-4 0,0 2 0,0-4 1,-3 0-1,0-2 2,-2-1-1,-1-1 2,-1-4 0,-1-1 1,1-3-1,-1 0 1,1-3 0,0-2 0,2 0 0,-2-1 0,-1-2-1,-2 0 0,-1 1-1,-2-1 1,-3 1 0,-1 0-2,-2 0 1,-1 3 0,-3-2-1,-1 2 0,-3-3 0,-1 0 0,0-2-1,-3-1 0,-2 1 0,-3 0 0,0 1 0,-4 1 0,0 1 0,-3 3 0,-2 3 0,-1 1 0,0 3-1,-4 4 1,-1 0-2,-2 4 1,0 2-1,0 1 0,-1 3-1,1 1 1,2 3-1,1 3 1,2-1 0,5 2 0,1 0 0,2 0 0,5 0 0,3-1-1,-1 2-2,4-3-2,1 3-2,1 0-3,-2 3-5,2-2-5,-1 3-15,2 2-23,-2 1-4,2 0-56,-2 5 119,1-1 0,0-3 0</inkml:trace>
  <inkml:trace contextRef="#ctx0" brushRef="#br1" timeOffset="413020.6235">22538 11140 76,'-5'0'5,"1"-1"-1,1 1-1,-5-2-1,2 1 0,-4 1 0,2-1 0,-3 0 0,0 1-1,-1 0 0,3 1 0,-3 0-1,3 2 1,-1-2-1,0 2 2,0 1 2,-2 0 1,1-1 1,-1 0 2,0 0 0,1 0 2,-1-1 0,-1 1-2,2-3 0,-1 3-3,1-2 0,0 0-1,1 1-1,0-1-1,-1-1-1,0 2-1,0 0 0,1-2 1,-2 2-1,0 1 0,-1-1 0,2 1 0,-3 1 1,1-1-1,1 2 0,-2-1 0,2 0 0,1 0 1,-1 1-1,2-1 0,-1 2 1,1 0 0,1-1-1,2-2 0,-3 4 1,4-3-1,-2 2 1,2-2-1,-4 4 0,2-3 1,-2 3-1,1 0 0,-2 0 0,1 1 1,-3 2-1,-2-2 0,0 0 0,-1 2 1,-1 0 0,1-1 0,0 0 1,2-1-1,2-1 1,2 1 0,2-2-1,0 1 1,2-3-1,-2 4-1,3-2 1,-2 3-1,1-2 0,0 3 0,2-1 0,-1 0 0,2 0 0,0 2 0,0 0-1,-1-1 1,1 3-1,0 0 0,1 1 0,0 2 1,0-1-1,1-1 0,0 0 1,1 0 0,-1-2 0,2-3 0,-1-1 0,2-1 0,-2-1-1,3-1 1,-1 0 0,2 2 0,-1-2 0,3 2 1,-2 0-1,2 2 0,0 1 0,1-1 1,1 1-1,-1 0 0,1 0 0,0 0 0,3 0 0,-1 2 0,3-2 0,0-1 1,1 0-1,3-1 0,2-1 1,-2-1-1,3-1 1,-2 0-1,2-1 1,-2-2-1,0 2 1,-1-1-1,-1-1 0,1 1 0,-1 1 0,0-1 1,1 0-1,-2-1 0,1 1 1,-1-1-1,1 1 1,0-4-1,2 2 0,0-2 1,0 0-1,0-2 1,2 2-1,0 0 0,-1 0 0,1-2 0,-2 2 1,-1 0-1,0 0 0,-2 2 1,2-2-1,-1 0 0,2 0 0,1 0 0,1-2 1,0 0-1,3 0 0,-1-1 1,2 0 0,-2-1 0,0 0 0,-1 0 1,1-1-1,-1 0 0,0 0 1,0-2-1,1 0-1,1 0 1,-2 0 1,0-1-1,-1 1 2,-3 0-1,0-1 1,-2-1 0,0 0 0,-2-1 0,2 0-1,-3-2 0,-1-1 0,3 1 0,-3-2-1,1-1 0,-1-1 1,0 1-1,0-2 0,1 1 1,-2-3 0,2 0 0,-1-2-1,0 2 0,2-4 1,-2 3-1,1 0 0,0 0 0,0 3-1,-3 0 1,0 2-1,-3-1 1,0 2-1,-5 1 1,-1-1-1,-4 1 1,-2-1 0,-1 2-1,-1-1 1,-2 1 0,-1 0-1,1-1 1,-2 2-1,2-3 0,-1 2 0,1-1-1,-1 0 1,-1 0-1,0 1 1,-1 0 0,-2-2-1,2 2 1,-2-1 0,1 0 0,-2 2 1,3-1-1,-2 1 0,2 0 0,0 1 0,0 1 0,1 0 1,-1 1-1,1 2 0,1-1-1,-2 0 1,2 3 0,0-1-1,-1 0 0,2 2 0,-2 1 0,1-1 0,-1 3 0,0-1 0,-2 1 0,0 1 1,0 2-1,-2-2 1,0 3 1,-2 0-1,-1 1 0,0 0 0,-2 1 1,-2-2-1,1 1 1,-1 0-1,-1 1 1,0 0-1,1 2 0,1-2 1,-1 1-1,1 1 1,1-2 0,0 0 0,0 2 0,3-3 0,-1 1 0,0-1 0,2 1 0,0-2 0,3 2 0,-1-2 0,2 0 1,-1 0-1,3 0 1,0-1 0,-2 1 1,2 0 0,1-1-1,-2 0 1,3 0-1,1-2 0,-1 2 0,2-3-1,1 3-1,2-3 0,-1 1-1,3-1 0,1 1 0,-2-1-3,1 0-1,0 0-5,0 2-9,1 2-24,0-1-18,-1 2-114,1 1 175,0 1 0,1-6 0</inkml:trace>
  <inkml:trace contextRef="#ctx0" brushRef="#br1" timeOffset="414640.7161">25434 11052 95,'0'0'3,"0"0"1,0 0 1,0-2 1,0-1-1,0 3 2,-3-5-1,2 1 0,-4 1 0,-1 0-1,-1-2 0,-1 1-1,-2-2 0,0 0-2,-2-1 0,-3 0 0,1 0 0,-2 0 0,-1 0-1,-2 0 0,-2 4-1,2 1 1,-3 3 0,2 2 1,0 1 0,-1 4-1,1-2 1,1 2 0,0-1 1,0 0-2,0-1 1,-1 1-1,0-2 0,-2-1-1,2 3 1,-3-1-1,2 1 0,-2 1 0,2-1 1,2 1-1,-2 1 1,2-1 0,2 2 1,-1-2 0,1 1 0,0 0 0,1 0 1,1-1-1,1 2 0,1-1-1,0 1 0,1 0 0,2 0 0,1 1-1,-1 0 1,2 1-1,0 1 1,1 2-1,-1-1 0,3 2 0,-1 1 0,0 0 0,1 0 1,1 1-1,-1 0 0,2-1 0,0 0 0,1 0 0,1 0 0,2-1 0,0 0 0,2-2 0,1 1 0,2-1-1,-1 1 1,3 2-1,0-1 0,2 3 1,-2 0-1,2 2 0,0-3 0,-1 3 2,0-2-1,0-1 0,1-1 0,0-2 0,-1-2 0,3-1 0,0-1 0,1 0 1,1-2-1,1-1 0,1 0 0,1-1 1,1-1-1,1 2 0,2-2 1,1-2-1,2 2 0,3-1 0,1-2 0,3 0 0,0-1 0,1 1 1,0-2-1,1-1 0,0 0 0,-1 0 1,-1 0-1,0-1 0,0-1 0,-2 0 1,1 0-1,-3 0 1,1-1 0,-3-2 1,0 1 1,-2-1 0,0-2 1,0 2 1,0-4 0,-1 1 1,0-3 0,-1 1 0,-3-1-1,-1 1-1,-2-1-1,-5 3 1,-1 0-2,-4 2-1,-2-1-7,1 3-17,-3-3-35,-1 3 0,0-3-77,2-8 135,1 1 0,-1-2 0</inkml:trace>
  <inkml:trace contextRef="#ctx0" brushRef="#br1" timeOffset="415905.7885">27792 10929 70,'-16'-3'4,"-1"-1"0,-2 1 0,-1 1-1,-2-1 2,0 1 0,-1 1 1,-2 1 0,1 0 0,0 0 1,-2 1-1,0 2 0,0 0-2,0 1 0,2 0-1,0 2-2,0 1 1,2 1 0,-1 0-1,2 3-1,0 0 1,0 4 0,2-2-1,0 3 1,2-2-2,3 2 1,0-3 0,3 3-1,3-3 1,-1 2-1,3 2 0,0-3 1,1 2-1,2 1-1,0 0 0,1 1 0,2-2 0,0 4 0,1-3 0,1 1 0,0 0 1,0 1 1,2 1 0,0-1 0,1 0 1,1 1-1,2-2 0,0 0 1,3 0-1,2-2 0,1 0 1,3-2-1,3 1 0,0 0 0,4 1-1,3 2 1,4 0-1,2 1 0,4-1 0,5 2 0,0-2 1,5-1 0,-1-3 1,4 1-1,-1-6 2,0 1-1,0-3 2,-1 1 0,-1-3 0,1-1 1,0-1 0,-1-3 0,1 0 2,0-3 0,-2 1 1,0-3 2,-2-1 0,-2-2 2,-2-2-1,-2-2 2,-2-3-2,-2-2 0,-2-4-2,0-4-2,-3-1 0,-1-5-1,-3 0-1,-1-2-1,-3-2-1,-5 0 1,-1 1 0,-4 0-1,-3 1 1,-2 0-1,-3 1 0,-3 2-1,-5 0 0,-1 2-1,-2 1-1,-4 3-1,-3 0-2,-4 5-1,-2 2-5,-3 5-5,-5 2-9,-2 5-11,-4 5-16,-2 2-6,-5 5-35,-37 13 92,6 0 0</inkml:trace>
  <inkml:trace contextRef="#ctx0" brushRef="#br1" timeOffset="418625.9441">20046 10749 81,'0'0'9,"0"0"1,-1-2 1,0-1 1,1 2-1,0-1-2,0 1-3,0 1-1,0 0-2,0 0-2,0 0-2,0 0 0,0 0 0,0 0-1,0 0 2,0 2-1,1 0 1,1 1 0,0 2-1,2 2 1,-1-2 0,0 2 0,0-2 0,0 2-1,-1-2 2,2 1-1,-1 0 0,2 1 0,-2-4 0,2 3 0,-2-3 1,0 2-1,1-2 1,-1 2-1,-1-3 1,2 0 0,2 1 0,-4-3 1,0 1 0,1-1 0,-1 0 1,1-1 0,1 1 2,0-2 1,-2 1 1,1-2 2,2 0 2,-1-3 0,0 4 0,2-8 0,1 1 0,2-4-1,-1-1-1,3-2-2,3-4-1,-1-2-1,4-4-3,1-2-10,3-4-50,4-3-2,2-6-103,23-54 163,-3 6 0,-6 4 0</inkml:trace>
  <inkml:trace contextRef="#ctx0" brushRef="#br1" timeOffset="426617.4011">22825 10871 56,'0'1'2,"0"2"0,0 2 1,0 0-1,1-1 0,0 1-1,2 3 1,-2-1-2,3 2 2,-2-1-1,3 4 0,1 0 1,-2-2 1,1 2 1,-1-3 1,1 2 2,0-4 0,2 1 1,-2-4 1,2 0 0,-1-2-1,3-1 0,-2-2-1,2-2 0,0 0 0,1-3 0,2-3 1,-1-1 1,3-4 0,-1-1 0,4-2 2,2-4-2,1-1 1,4-2-1,2 0-1,2-3-1,0-1-1,2 2-2,-2-1-4,0 1-15,-4 3-42,2 3 0,-2 0-85,13-4 142,-6 6 0,-4 2 0</inkml:trace>
  <inkml:trace contextRef="#ctx0" brushRef="#br1" timeOffset="427628.459">25095 10839 104,'-1'1'3,"0"2"0,1-2 1,-1 1-1,0 3-1,1-5-2,-1 5 0,1-1 1,0 3-1,1-2 0,1 5 1,0-2-1,1 4 0,0-3 1,0 2-1,2 1 1,0 1 1,1-2 0,-2 0 0,2 2 0,2-3 1,-2-1 2,4-1 2,0-2 0,0-4 2,2-4 0,0-4 1,4-2 1,0-6-2,4-1 0,2-2-1,2-5 0,2 0-1,4-4 0,2-1 0,2-4 1,5 1-1,2-5 0,3 0-1,4-2-1,2 0-1,-1 1-2,2 2-8,-2 4-16,-4 4-36,0 4-1,-6 5-82,16 5 141,-10 4 0,-7 4 0</inkml:trace>
  <inkml:trace contextRef="#ctx0" brushRef="#br1" timeOffset="428886.5309">27406 10694 136,'2'0'3,"0"0"0,2 1-1,-2-1 1,0 0-3,0 0 0,0 1-1,-2-1 0,1 2 1,1-1 0,1 1 1,1 1-1,0 0 0,-2-1 0,2 2 0,1 0 1,-1-1-1,3 2 0,0 0 0,1-2 0,-1 1 0,5 0 1,-3-1-1,4 2 0,-1-2 0,0 2 0,-1-3 1,0 0-1,-2 1 0,3-2 1,-3 1-1,1-1 1,0 0 0,-3 1-1,1-2 1,1-2 0,-2 1 0,1 0 0,1-2 0,-1 0 1,2-1-1,-1-2 1,1-1 0,2 0 0,0-2 0,1 0 1,2-1 1,0-3 0,1 1 1,1-3 0,1 1 1,1-3-1,1 0 1,0-2 0,3-1-1,0 0-1,1-3 0,1 1-1,2-2-1,1-3 0,2 1 0,1-2-1,0 0 0,2-1-1,-3 2 0,0 1 0,-1 5 1,-3 1-1,-3 3 0,-4 5 0,-3 1 0,-5 4-5,0 1-7,-4 3-13,-4 0-27,0 1-1,0 1-37,-5 7 90,1-1 0</inkml:trace>
  <inkml:trace contextRef="#ctx0" brushRef="#br1" timeOffset="461330.3866">29013 10908 103,'-1'2'4,"1"-1"1,0 5-1,0-5 0,0 2-1,0-2-2,0 3-1,0-4 0,1 0 0,1 3 1,1 2-1,1 1 2,0 1-1,1 1 1,1-1-1,-1 3 2,-1-2-1,4 4 1,-2-3 0,1 4-2,-1-4 1,1 4-1,-3-2 1,1-3-1,0 1-1,1 0 1,-3-1 0,3 0-1,-2-1 1,1-2-1,0-1 0,2 1 1,-3-3-1,1 1 1,-1-2 0,0 1 1,0-2 2,0-1 0,2-1 2,-2-1 0,4-2 2,-2-4 1,4-1-1,-1-2 1,2-4-1,3-3-1,0-1-1,2-4-1,4-1-1,4-7-1,3 0 0,5-4-2,3-2 1,6-3 0,1 0 0,2 0 0,1-2 0,1 1 1,-2-2 0,-1 2-1,-1 2 1,-4 1 0,-2 5 0,-2 0-1,-3 5 0,-4 4-2,-1 4-2,-3 4-26,-2 4-31,-2 6 0,-3 1-72,-14-8 131,-9-1 0,-5-4 0</inkml:trace>
  <inkml:trace contextRef="#ctx0" brushRef="#br1" timeOffset="462883.4754">20756 12182 50,'1'1'1,"4"1"-1,-1 0 0,4 0 1,0 0-1,1-1 0,0-1 1,3 0-1,-1-1 0,0-1 0,3 2 0,1 0 0,2-2 0,1 1 1,2 0-1,2 0 0,4 0 1,1 0-1,2 0 0,2 1 0,2 0 1,3 0-1,1 1 0,2-1 0,4 1 1,0 0-1,1-1 2,3 0 2,0-1 0,1 0 1,3 0 0,-1-1 1,2 0 0,2 0-1,4 0 0,2 0-2,2-1-1,2 0 0,1-2 0,2 2-1,1-1 0,0-1 0,1 0-1,1 1 1,2-1-1,0 1 1,2 0-1,-1 1 0,4 2 1,0-1-1,3 1 0,-1 2 0,3 0 1,-1 1-1,3 1 0,-2 1 0,3 1 0,0-1 1,1 0-1,2-1 0,1-1 1,0-1-1,6-1 0,1-1 0,5-1 0,3-3 0,2 2 0,3-3 0,0 0 0,5 0 1,3 0-1,0-3 0,6 1 0,1-2 1,2-1-1,3-1 1,3-1 0,0 1 1,1-4 3,1 1 1,-1 0 2,-1 0 2,2 1 0,0-2 1,1 3-1,1-1-1,1 0-2,1 3-1,0-2-2,0 2-1,0-1 0,-4 2 1,-2 0 2,-1 4 1,-4 1 1,-4 4 2,-1-1 1,-5 5 0,-3 0 0,-5 3-2,-2-1-1,-6 4-3,-6-1-16,-4 1-48,-8 2-2,-6-2-113,15-13 174,-18-3 0,-17-7 0</inkml:trace>
  <inkml:trace contextRef="#ctx0" brushRef="#br1" timeOffset="469006.8257">23891 13023 88,'-2'-1'11,"0"1"0,0-1 1,-1 1 0,0-1-2,1 0-3,-1 1-1,2 0-3,1 0-1,0 0-1,0 0 1,0 0 2,0 0 0,0 0 2,0 0 1,0 0 0,0 0 1,0 0-1,0 0-2,0 0-1,0 0-1,-2 0-1,0 0-1,0 1 0,0-1 0,1 1-1,1-1 0,0 0 1,0 0-1,0 0 0,0 0 0,0 0 0,0 0 1,0 0-1,0 0 0,0 0 0,0 0 0,0 0 0,0 0-1,0 0 1,0 0 0,0 0 0,0 0 0,0 0 0,0 0-1,0 0 1,0 0 0,0 1 0,0 1 0,0 0 0,0 0 0,3 0 0,-1 1 0,2-2-1,2 3 1,0-1 1,-1-1-1,2-1 0,2 1 0,0-1 1,0 0-1,1-1 0,1 1 0,-1-1 0,2 0 0,0 0 0,-1 0 1,4 0-1,-3 0 0,1 0 0,0 0 0,0 0 0,0 0 0,-1 0 0,2 0 0,-2 0 0,2 0 0,-1 0 1,2-1-1,-2 0 0,1 0 0,1-1 1,0 1-1,0-1 0,0 0 0,0 2 1,-1-1-1,2-1 0,-1 2 0,2 0 0,1 0 0,0 0 0,2 0 0,0 0 0,-1 0 0,3 0 0,-2 0 0,2 0 0,-1 0 0,1 2 0,-2-1 1,1-1-1,2 0 0,-2 2 0,0-2 0,0 2 0,-1-1 0,-1 1 0,0-1 0,-1 1 0,0-1 0,0 1 0,1-1 0,-1 1 0,2-2 0,0 3 0,2-3 0,0 2 0,3-2 0,0 0 0,4 2 0,-1-1 0,1-1 0,2 0 0,-1 0 0,0 2-1,1-2 1,-1 1 1,0-1-1,-1 0 0,1-1 1,1-1-1,0 1 0,0-1 0,1 0 0,0-1 0,0 3 1,1-3-1,1 1 0,1 1 0,3-1 0,-1 1 0,0-2 0,2 1 0,1 0-1,0-1 1,-1 0 0,2 0 0,-2 2 0,1-2-1,1 2 1,-3 0 1,1 0-2,2 1 1,0 1 0,1 0 0,1 0 0,1-1 0,1 0 0,1 2 0,0-4 0,1 2 0,0-1 0,0-2 1,0 0-1,0-1 0,2-2 0,0 3 0,0-2 0,3 1 0,1 0 0,-2-1 0,2 1 0,0 0 0,0-1 0,-2 1 0,2-1 0,-3 2 0,-1-2 0,1 0 0,3 0 1,-2 0-1,3 1 0,1-3 0,1 1 0,0 2 0,1-2 0,-3 0 1,1-1-2,1 0 1,-1 0 0,0-3-1,0 2 1,1-1 0,0-1-1,0 1 1,-1 0 0,-1 0 0,-1 2 0,-1 0 0,0 1 1,-1 1-1,2 0 0,-1-1 0,2 1-1,0 1 1,-1-1 0,1 1 0,-1-1 0,-2-1-1,0 1 1,-3 0 0,0-1 0,0 1-1,1-1 1,1 2 0,2-2 1,2 0-1,-1 3 0,3-4 0,1 1 0,-1 1-1,0-1 1,1-1 1,-2-1-1,1 1 0,0 0 0,1-1 0,0 0 0,0 2 0,0-2 1,0 2-2,-1 0 1,0-1 0,0 2 0,-2 0 0,-2 0 0,0 1 1,1 0-1,-2-1 0,0 1 1,1 2-1,1-1 0,-2-1-1,2 0 1,-2 1-1,1 1 1,-3 0-1,2 1 2,-2-2-1,1 2 0,0 1 1,1 0-1,-1 0 1,0 1-1,-1 0 0,0 1 0,-4-2-1,1 1 0,-3 1 1,-2-2-1,-2 0 1,1 0 0,1 0 0,-1-2-1,1 1 1,3 1 0,1-3 0,3 2-1,0-1 1,1 0-1,2 1 0,-4-1 2,2 1 0,-2-1 1,-3 0 1,0 2 1,0-3 1,-3 3 0,1 0 1,0-2-1,-2 1 0,-3 1 0,1 0-2,-4 0-1,-4-2-1,-3 2-9,-8 0-34,-2 0-17,-5 0-105,-8-21 164,-5-1 0,-2-3 0</inkml:trace>
  <inkml:trace contextRef="#ctx0" brushRef="#br1" timeOffset="470583.9159">31841 11101 53,'5'7'6,"-2"-3"3,-1 1 2,1 0 3,0-2 1,3-3 3,2 0 0,2-3 1,3-1-1,4-4-2,1-2-2,4-3-3,0-5-2,4-1-2,1-6-3,3-3-1,2-2-4,3-1-11,3 1-41,3 0-3,0 0-67,36-23 123,-10 9 0,-6 4 0</inkml:trace>
  <inkml:trace contextRef="#ctx0" brushRef="#br1" timeOffset="479732.4392">567 14570 50,'5'-3'4,"0"1"1,0 0-2,-1-2-3,-2 2 2,0-1 0,1 0 3,-1 0-4,-1 3-4,3-3 3,-1 1-3,1 0 3,0 0-1,-1 1-2,-3 1-1,2-1 5,1 0-1,-1 0 1,2 0 1,-1 0 4,-3 1-7,0 0 4,0 0-1,0 0 3,2 0-3,1 0 0,-1 1-1,1-1-4,-1 1 3,-2-1 3,0 0-3,0 0-3,1-1 3,1 1 0,0-1 0,0 1 0,0 0 0,-2 0-3,0 0 3,2-1 0,1 1 0,-1 0 0,-1 0 4,1 0-4,-2 0 0,0 0 0,0 0 0,0 0 0,0 0 0,0 0 0,0 0-3,2 0 3,0 0 0,1 1 0,-1 0 0,1 0 0,-3-1 0,0 0 1,2 1-1,0 1 0,0-1 0,0 1 0,4 0 0,-4-2 0,3 2 0,-2-1 1,2 1-1,-1-2 0,1 2 0,0-1 0,-1-1 1,1 2-1,-3-2 1,2 1-1,-3-1 0,2 0 0,-1 0 1,2 1-1,-2 1 0,0-2 0,3 1 0,-2 0 1,-1-1-1,0 2-1,3-2 2,-2 1-1,0 0-1,-1 0 1,1 0 0,-3-1 1,0 0-1,0 0 0,0 0 0,0 0 0,0 0 1,0 0-1,0 0 0,0 0 0,2 1 0,1 0 0,-1 0 0,1 0 0,1 0 0,-3-1 0,1 0 0,0 0 0,-2 0 0,0 0 0,0 0 0,0 0 0,0 0 0,0 0 0,2 0 1,0 0 0,0 0-1,0 0 1,0 2-1,-2-2 1,0 0-1,1-2 0,0 0 0,0 0 1,2 0-1,0-3 0,-1 4 0,0-2 0,2-1 0,0-1 1,-2 0-1,1 1 1,2-4 1,-2 3 1,3-3 2,-3 1 1,2-2 1,-1-2 1,0-2 0,-2 2 1,0-3 0,0-1-1,0-3 0,1-2-1,-2-2-1,0 0 1,1-4-2,-2-3 1,-1-2 0,0-3 1,1-3-1,-1-3 0,3-1 0,2-2 1,0 0-1,2 2 0,1-1-1,-1 4 0,1 1-1,-1 5 0,-1 0 0,0 7-2,-1 1 1,2 3-1,-2 2-1,0 6-1,0 3-1,0 1-4,-2 4-4,-1 2-11,-1-3-32,1 5-9,-1-1-66,7 4 127,-1 3 0,-4-2 0</inkml:trace>
  <inkml:trace contextRef="#ctx0" brushRef="#br1" timeOffset="484913.7355">6662 11785 54,'0'0'-2,"0"0"0,-1 0 0,-1 0 0,0 0 1,0 0-1,1 0 0,1 0 1,2 1 1,0 2 0,2 0 1,0-1-1,3 4 0,-3-2 0,2 2 1,-1-2-1,4 1 1,-4-2-1,3 4 1,-3-5-1,2 3 1,-1-3 0,1 3 0,-4-5 1,3 3 1,-2-3 2,0 1 1,0-1 2,-1-1 0,-1 1 1,1-3 1,0-1-2,-1-2 0,1-1-1,0-2-1,1-2 0,1-3-1,2 1 0,0-4 0,2-2 2,3-2 0,0-4 0,3-1 1,0-3 0,1 0 1,-2 0 0,-1 0 1,1 0-2,-3 0 1,0 3-1,-2 2-1,-1-1 0,0 4-1,0 0-1,-3 2-1,0 0-1,0 5 0,-2 0-1,-1 4-2,1 0-2,0 3-6,-1 2-18,2 0-32,0 0 0,1 5-65,5-3 123,-1 6 0,-1 0 0</inkml:trace>
  <inkml:trace contextRef="#ctx0" brushRef="#br1" timeOffset="486328.8164">7332 12245 74,'3'-2'12,"-1"2"0,1-5 2,-2 2-1,2-7-1,1 1-2,0-4-1,0-1-2,3-3-2,0 0 0,0 0-2,3-2-1,2-2 0,1-1 0,4-1 1,-1-3-1,3 1 1,-1-1 1,2 1-1,-1 0 1,-1 0 0,-1 1-1,-1 2 0,-2-1-1,-1 3 0,0 1 0,0 1-1,-1 1 1,0 1-1,-2 1 0,0 0 0,0 3 1,-2-1-1,1 2 2,-3 3-1,0 0 1,-2 1 0,-1 4 1,0-3-2,0 1 1,-3 3-1,1 0-1,1 0 1,-2 2-2,0-1 0,1-1 0,1 0 1,-1 0 0,0-2-1,0 3 1,-1-2-2,1 0 1,0-1 1,0 2 0,-1 0-2,1 0 0,0 2 1,-1 2 0,0 0 0,0 0-1,0 0 0,0-2 1,0 0-1,0 0 1,0 0 0,0 0 0,0 0 0,0 0 0,0 0 0,0 0-1,0 0 1,0 0 0,0 0 0,0 1-1,0 0-1,1 5-2,-1-4-5,1 2-18,0-1-27,1 2-1,-2-3-42,-7 0 97,-2 1 0,-3-6 0</inkml:trace>
  <inkml:trace contextRef="#ctx0" brushRef="#br1" timeOffset="508778.1005">6676 14139 50,'0'0'3,"0"0"-1,-1-2 1,1-1-1,0 2 1,2-3 0,0 0 1,0-1 0,2 2 0,1-6 1,0 4-1,0-4 0,-2 3-1,4-3 0,0 0-1,-1 1 0,3 1-1,-2-1 0,2 3 0,1-1 0,3-2 0,-2 1-1,5-1 1,-1-1-1,2 1 1,1-1-1,-1 1 1,2-1-1,-3-1 0,2 3 0,-3-3 1,0 4-1,-2-2 0,0 2 0,0-1 0,-1 2 0,-1-1 1,1 1-1,0 0 0,-1-1 0,0 0 1,1 1-1,1-2 0,-1 0 1,0-1-1,2-1 0,-1 1 1,0-1-1,1 1 0,-1-1 0,1 1 0,-1 0 1,0 1-1,0 0 1,0 0 0,0-1 0,1 2 0,-1-2 0,0 0 0,1 0 0,0 0-1,0-1 1,-1 0-1,1 1 0,2-3 0,2 2 0,-1 0 0,2 1 1,-1-1-1,3 1 0,0 1 0,-1 0 0,0 0 0,-1-1 1,-3 1-1,2 0 0,-3 0 0,0 0 0,1-1 0,0 1 1,-2-2-1,2 2 0,-1-1 0,1-2 0,-1 0 0,2-1 0,0 0 1,0-2 1,2-2-1,-1 0 0,3 0 0,-1-1 0,0 0 1,2 0-1,0 2-1,-1 1 1,0 0-1,0 2 0,-2-1 1,2 0-1,1 1 0,0 0 0,0 2 0,1-3 1,1 4-1,2-4 0,-2 2 0,2-1 0,1-2 1,0 1-1,1 0 0,0-1 1,0-1-1,1 1 1,0 0-1,0-1 1,-1-1-1,-1 1 0,-1 0 0,1-2 1,0 4-1,0-2 0,1 2 0,0 0 0,1 2 0,1 0 0,-2 0 1,1 1-1,1-1 0,-2 1 0,1-1 1,0 2-1,-2-2 0,0 1 0,1 0 0,0 1 1,-1-1-1,-1 1-1,0-1 1,-2-1-1,0-1 1,-1 0-1,0-1 0,-2-2 1,0 3 0,1-2 0,1 0 0,-2 1 1,0 0 0,1 1-1,-4 0 1,1 2 0,-2-1 0,-3-1 0,0 0 0,-4 1 1,-1 0-1,-2-1 1,1 0 1,-3 2 1,-1-3 0,0 2 1,-1-1 0,-1 0 0,-1-1 0,-1 1 0,-1-2-1,-1 0-1,-1-1 0,-1 0 0,0-2 0,-3 1 0,-2-4 0,2 2 1,-3-3 0,0 3 0,0-4-1,0 4 1,0-1-1,-2 0-1,2 2 1,-3 2-1,3-2-1,-1 0 0,-2 0-1,2 1 1,-1-1 0,-1-1-1,2 2 1,-3 0-1,0 1 1,-1 1 0,-1 2-1,-1 1 1,0 0-1,-2 3 0,-1-1 1,1 2-1,-1 3-1,0 0 1,1 2 0,-1 0 0,-1 2 0,1 0 0,-3 4 1,-1-2-1,1 2 1,-2 0 0,-1 2 0,-2-1-1,0 2 1,-3-2 0,0 3-1,-2 1 0,0 1-1,-1 2 1,-2 2-1,1 2 1,-1 0-1,-1 2 1,-1 2-1,-1 0 0,0-1 1,-3 2-1,-1 0 1,0 0 0,-3 0-1,1 2 1,-2-1 0,2 0 0,-2-1 0,3-1-1,-1-1 1,3-3 0,2 1 0,-1 0 0,1-2-1,1 0 1,-2 1 0,1-2 0,-1 2-1,-2-1 1,2 0 0,0-1-1,1 1 2,1 1-1,1-1 0,2 3 1,1-1-1,3 1 0,0-1 0,2 0 1,1-1-2,-1 0 0,1-3 1,1 1-1,0-1 0,1-2 1,-2 0-1,1 1 0,-2 1 0,2-2-2,-2 2 0,2-2 0,1 1-1,1 1 1,0 0-1,3 0 1,1 0 0,0 0 1,1 0 1,2 1 0,-1-1 1,0 1 0,2-1-1,-2 0 1,2 1 0,0 0 0,-1 1-1,2-1 1,-2 1 0,2-3 0,-1 4 0,-1-2 0,2 2 0,-2-4 0,2 0 1,-1 4-1,1-4 0,2 1 0,-1 1-1,3 1 1,0-1 0,0 1 0,2-1 0,-2 2-1,2-2 1,-1-1 1,-1 1-1,2-1 0,0 0 0,1-1 0,2 2 0,1 1 0,1-1 0,2 2 0,3 0 0,0 0 0,0-2 0,0 1 0,2 0 0,1 0 0,2 0 0,3-3 0,0 1 0,1-2 0,1 0 0,1-1 0,-1-2 0,-1-1 1,1 1-1,-3-2 0,1 1 1,-2-1-1,3 2 0,-1-2 1,1 4-1,0-2 0,0 1 1,2-2-1,-1 3 0,-2-5 0,3 2 0,-3 0 1,0-4-1,1 3 0,3 0 0,-5-1 0,2-2 1,0 1-1,0-2 0,-2 2 1,3-1-1,-3-1 0,3-1 1,0 1-1,0-3 1,0 2-1,1-1 0,0-1 0,0-1 0,0-1 1,0 2-1,3-3-1,-2 1 1,0-1 0,3 0 0,-2-1 0,3 2 1,-2-3-1,3 1 0,0-2 0,0 2 0,0-1 0,1 0 0,0-2 0,2 2 0,1-2 0,0-1 0,2 1 0,3-2 0,1 2 0,-2-4 0,2 3 0,-1-1 0,0 0 0,-1-1 0,-1 0 0,-2 1 0,0 2 0,0-3 0,-1 2 0,1 1 0,-1-2 0,-1 1 0,1 0 0,-1-1-1,-2 4 1,1-2 0,-1 0 0,0 0 0,0 0 0,1-1 1,0 1-1,1-3 0,0 0 0,3-2 0,0 1 0,3-2 0,2-1 0,0-1-1,1 1 1,-1 2 0,2-3 0,-3 2 0,-2 0-1,0 2 1,-2 0 0,-2-1 0,0 3 0,0-2 0,-1 3 0,1-1 0,0-2 0,-1 1 1,1-3 0,0 1 0,0-3 0,0 1 0,1-2 0,0 1 0,2 0 0,0 0-1,0 1 0,0-1 1,2 1-1,1-2 0,1 1 0,-1 0 1,2 2-1,-3-3 0,1 4 0,-1-1 0,-2 1 0,0 1 0,-1 1 1,-1 0-1,0 0 0,0 1 0,-2-1 0,2 2 0,-1-1 1,0 0-1,0-1 0,1 1 0,-2-1 0,2 0 1,0 0-1,-1-1 0,1-2 0,2 2 1,-1 0-1,2 0 0,0-1 0,2-1 0,-1 3 0,3-2 0,-1 2 0,-1-1 0,1 1 0,0 1 1,0-1-1,-3 3 0,2-1 0,-4 0 0,1 0 0,0 1 0,-1-1 1,-1 0-3,0-1 1,-1-1-1,-2-1 0,3 0-1,-1-1 0,0 0 0,0-1 0,2 2 1,-2 0 1,2 0 0,-2 1 0,1 2 0,1-1 1,1 0 0,0-1 0,-2 0 0,2-1 1,-1 1-1,0-2 1,-2-1 0,-2 1 0,-3-2 0,0 2 1,-6-3 0,0 3 0,-2-2 0,-4-1-1,-3 0 1,-1-1-1,-3-3 0,-3-1 0,0 1 0,-2-3-1,-2 0 1,0 0-1,0-2 1,-2 2-1,0-1 1,-1 1 0,0 0-1,-2 0 0,1-1 1,-3 1-1,2-1 0,-3 1 0,2 0 0,-1 1 0,-1 2 0,1 1 0,-1 2-1,0 3 1,-1 2 0,-1 0 1,-2 2-1,2 0 0,-1 1 0,-1 0 0,2 1 1,-3 2-1,-1 0 0,1 0 0,-2 2 0,0 2 0,1 1-1,-3 3 1,1 1-1,-2 3 1,-1 1-1,-1 2 1,-1 2 0,-1 2 0,-1 3-1,-1 0 1,1 2 0,0 2 0,0 1 1,0 3-1,-1-2 0,0 3 0,-3-3 0,3 1 0,-1-1 0,-2-2 0,2-1 0,-4-1-1,1 1 0,0-3 1,0 1-1,1 1-1,0-1 1,1 1 0,1-1 0,0 0 0,1 0 0,1-1 0,1-1 0,0-1 1,-1 0 0,3-1 0,0 1 0,0-1-1,0-1 1,1 2 0,-1 0 0,-1-2 0,0 2 0,0-1-1,0 0 1,-1-1 0,1 1 1,0 1-1,1 1 0,-1 0 1,1 2-1,1-1 1,-3 2-1,1-1 1,-1 1-2,0-2 1,-2 0 0,-1 0 0,-2-3 0,1 2 0,-1-3-1,1 3 1,-1-2 0,3 0 0,1 1 0,2-1-1,1-2 1,3 0 0,0 1-1,3-2 1,-1 2-1,2-2 0,1 1-1,0 1 0,0-1 1,3 2-1,0 1 0,1-1 0,1 3-1,1 0 2,2 0-1,0 2 0,3 0 1,0-1 0,1-1 0,2 1 0,0 1 0,0 1-1,3 0 1,0 2 0,1 2-1,1 0 1,-1 3 1,3-1-2,0-1 1,1 1 0,2 1-2,0-3 0,3 0 0,1-2-1,-1 0 0,3-2 0,0 2 1,0-2 1,2-2 0,-1-1 2,1 0-1,1 0 1,1-3 0,-1 1 0,2-3-1,0 0 0,1-1 1,0-2-1,2 0 1,1-4-1,1 2 1,-1-2-1,2-2 2,0 0-1,1-1 0,1-1 1,-1-1-1,2-1-2,0-3-28,2 0-12,3-1-32,30-19 74,-4 0 0</inkml:trace>
  <inkml:trace contextRef="#ctx0" brushRef="#br1" timeOffset="510965.2256">25890 14187 70,'0'0'10,"0"0"1,0 0 0,-3-2 1,2 0-2,-1 2-2,0-3-3,0 3-2,2 0 0,0 0-1,0 0 1,0 0 0,0 0 1,0 0 0,2-2 1,1 2 1,2 0 0,3 0 1,0-2 0,3 2 0,0 0-1,1 0 1,0 0-2,0 2 0,2-2 0,2 0-2,0 2 0,1-2-1,3 0-1,0 2 0,0-2-1,3 0 1,3-2-1,1 2 1,2-2-1,2 2 0,1-3 1,3 1-1,-1-1 1,2 1-1,0 0 0,-1 0 0,-1 0 1,-1-1-1,-1 0 0,0 1 0,-1-2 0,0 1 1,0 0-1,0-1 0,0 1 1,1-1 0,1-2 0,2 1 1,2-2-1,0 0 0,0-1 0,0-1 1,-1 0-1,1 1-1,-3 0 0,-1 1 0,-3 0 0,0 2 0,0 0 0,-1 0 0,1 1 0,-2-3 0,2 2 0,1-1 1,2-1-1,1 0 0,1 0 0,2 2 0,0-2 0,1 0 0,0 2 0,-1 0 0,-1 0 0,0 0 0,-2 1 0,-1 1 0,0-1 0,-2 1 0,0 1 0,-2-1 1,1 0-1,-3 1 0,1 0 0,-3-1 1,-3 1 0,1 0 0,-2 1 1,-3-1 0,-2 1-1,-2 0 0,-2 0-5,-4 1-18,-1 0-33,-3 0-1,-2 0-70,11-11 126,-4 0 0,3-3 0</inkml:trace>
  <inkml:trace contextRef="#ctx0" brushRef="#br1" timeOffset="512576.3177">30027 13771 94,'-2'0'1,"0"0"0,0 0 0,2 0 0,0 0-2,0 0 1,0 0 0,0 0 1,0 0 0,0 0 0,0 0 0,0 0 1,2-1 0,0 0 0,1 0-1,1 0 0,2 1 0,0-1 0,-1 1 1,2 0 0,-1-1 0,2 0 1,-2 1-1,3-2 1,-4 2 0,5-1 0,-2-1-1,2 2 1,-2 0 0,2-1 0,-1 0 0,2-1 0,0 1 0,-1-2-1,5 2 0,-3-2-1,0 3 0,3-2 0,-2 1 0,1 0 0,-2 0 1,3 0 1,-4 0 1,-1 0 0,2 0 0,-3 0 0,2-1 1,0 0-2,-1-1 0,1 3-2,1-2 0,0-1-1,1 0 0,0 2 1,0-2-1,1 1 0,-1 2 0,2-2 0,0 1 0,2 0 0,2-2 0,1 3 1,2-3-1,3 3 0,0-2 1,-1-1-1,3 3 1,-2-4-1,1 2 0,-2-1 0,2 0 0,-1 1 0,0-1 0,3-1 0,-2 1 0,2 1 0,-2-1 0,2 1-1,-3-1 1,-1 1 0,0-1 0,0-1-1,0 4 1,1-3 0,-1-1 0,3 0 0,1 0 1,4 1-1,3-3 1,4 3 0,1-2 1,1-1 0,4 1 0,-1-1 0,1 1 1,-1-1-1,0 0-1,0 0 1,0 0 0,2 0-1,1 0 1,2 1-1,2 0 1,-1 1 0,-1-1-1,0 1 0,-5 1 0,0 0 0,-5 1-1,-3-1 1,-1 1-1,-3 0 0,-1 1 0,-1-1 0,-3 1 0,-2 0-2,-2 1-3,-4 0-8,-2 0-15,-5 0-25,0 1 0,-4 0-23,-10 4 76,-5 0 0</inkml:trace>
  <inkml:trace contextRef="#ctx0" brushRef="#br1" timeOffset="514161.4084">29154 14783 106,'0'0'2,"0"0"-1,0 0-1,0 0 1,0 0-4,0 0 0,0 0 0,0 0 0,0 0 0,2 0 2,2-1 1,2-2 1,0 2 1,3-1 0,1 1 2,0-1-1,0-1 1,5 1 0,-4 0 0,3 1-1,0-2-1,3 1 0,1-1-1,4 1 0,3-1-1,2 1 0,1-2 1,1 1-1,4 1 0,-2 0 0,0 2 1,-1-2-1,1 2 0,-1-1 1,0-1-1,-1 1 1,0-1-1,2-2 1,-2-1 0,2 0-1,1-1 1,0-1 1,2-1 0,1 3 0,1-1 0,0 3 0,2-3 1,-1 5-1,-1 0 1,-1-1-2,-1 1 1,-2 1-1,2-2 1,-3 1-1,2 0 0,-1-1 0,2 1-1,-1-1 1,1-1 0,0 2 0,0-2 1,2 1 0,1-1 1,0 3 0,0-3 1,0 3 0,1-2 0,0 2-1,-1 0 0,-1-2-1,-1 1 0,0-1 0,1 1-1,-2 0 0,-1-1 0,1 0 0,-1 0 1,-1-1 1,1 0-1,1 2 1,1-3 0,2 3 0,-1-1 1,-1 0 0,1 0 0,-2 1 0,-2-1 0,-1 1 0,0 0 0,-2 0 0,0 0-1,0-2 0,-1 3-1,2-3-1,-2 2 0,1 0 0,0-2 0,0 1 0,0 0 0,0 0 0,0 1 0,2 1-1,-1-2 1,-1 2 0,0-1 0,-1 1-1,1 0 0,-4-2 0,2 2 0,-2 0 0,-2-1 1,0-1 1,-3 0 1,1 0 0,-1 0 1,-1 2 1,1-3 0,-1 1 0,-4 1-1,2 0 0,-3 1-1,-3-1-1,-2 1-6,-2-1-20,-1 0-38,-1 1-1,1-4-94,-23-28 157,-2-2 0,-1-7 0</inkml:trace>
  <inkml:trace contextRef="#ctx1" brushRef="#br1">2704 15354,'0'0,"74"50,-49-25,0-1,24 26,-49-25,25-25,0 25,-25-25,25 24,0-48,49-100,-24 24,-26 1,1 0,25-50,-25 50,-1-25,26 25,-50 24,25 26,-25-1,0 25,0 0,0 1,25 24</inkml:trace>
  <inkml:trace contextRef="#ctx1" brushRef="#br1" timeOffset="9679.5536">6152 13618,'0'0,"0"0,-50-25,0 25,26 0,-26 0,0 25,-24-25,-1 25,51-25,-51 0,50 0,1 24,-51 1,26-25,-1 25,0-25,-24 25,0-25,24 25,0-1,-24-24,24 0,1 25,-1 0,1-25,-1 0,25 25,-25-25,1 0,24 0,25 0,-25 0,0 25,-24-25,24 24,0-24,0 0,25 0,-24 0,-1 25,-25-25,25 0,1 25,-51 0,50 0,1-25,-26 24,25 1,-24 0,24 0,-25 0,25-25,1 24,-26 1,25 0,-24 25,24-50,0 24,0 1,-24-25,24 25,0-25,0 50,0-25,0-25,-24 49,49-49,-25 25,25-25,-50 25,50 0,-24-25,-1 24,-25 26,25-25,-24 24,49-49,-25 25,0 0,-24 25,24-26,0 26,0-50,0 50,1-26,-1 1,0 0,25 25,-25-50,0 24,25 1,0-25,0 25,0 0,-24 0,24 24,0-24,0 25,0-1,-25-24,25 0,0-25,0 25,0-25,0 25,0-25,0 24,0 1,25-25,-1 25,1 0,25-25,-25 25,-1-1,1-24,0 0,25 25,-26 0,26-25,-25 25,0 0,24-25,-49 0,25 0,25 24,-50-24,49 0,-49 0,25 0,-25 0,25 0,0 0,49 0,-24 0,-1 0,-24 0,25 0,-1 0,1 0,-25 0,0 0,-1 0,1 0,0 0,-25-24,25 24,0 0,-25 0,24 0,26-25,-25 25,0 0,24-25,-24 25,25-25,-26 25,1-25,25 25,-50 0,25 0,24-24,-24-1,25 25,-26 0,1-25,0 25,0-25,0 25,-1 0,1 0,-25 0,50-25,-25 25,0-24,24 24,1 0,-1-25,26 25,-26-25,26 0,-1 25,-24 0,-1 0,1-25,24 0,-24 25,0-24,-26 24,26 0,-25-25,24 0,-24 25,0-25,25 25,-25 0,-1-25,1 25,25-24,-1-1,-24 0,0 25,49-25,-49 0,0 1,25 24,-26-25,26 0,-25 25,0 0,24-25,-24 0,0 25,49 0,-49-24,25 24,-1-25,-24 0,0 25,24 0,-24 0,0 0,0-25,0 25,0 0,-25 0,24 0,1-25,0 25,-25-24,25 24,0 0,24 0,-24-25,0 25,24-25,-24 25,0 0,25 0,-26 0,1-25,50 25,-51-25,26 25,0 0,-1-24,1 24,-1 0,1-25,-25 25,0-25,49 25,-49 0,0-25,24 0,-24 25,0 0,25 0,-50-24,49 24,-24-25,0 25,0 0,24-25,-49 0,50 25,-25 0,-1-25,-24 25,25 0,-25 0,25 0,-25-24,25 24,-25 0,25-25,-25 25,24 0,1 0,0 0,-25-25,25 25,-25 0,25 0,-1-25,1 25,0-25,0 25,-25 0,25 0,-1-25,-24 25,0 0,25 0,-25 0,25-24,0-1,0 25,24 0,-24-25,25 0,-26 25,1-25,25 1,-25-1,24 0,1 0,-25 0,24 1,1-1,-25-25,49 50,-49-25,0 1,0 24,-25-25,24 25,1-25,-25 25,25 0,-25-25,25 25,0 0,-25-25,24 25,-24 0,50-24,-50-1,25 25,-25 0,25-25,-25 25,24 0,1-25,0 0,0 25,0 0,-25-24,24 24,1-25,-25 0,25 25,-25-25,25 25,-25 0,0 0,0-25,25 25,-1-24,-24-1,0 25,25-25,-25 25,0-25,25 0,-25 25,25-24,-25-1,0 0,0-25,25 50,-25-24,0-1,0 0,0 25,0-25,0 25,0-25,25 25,-25-25,0 1,0-51,24 50,-24-24,0-1,0 25,0 1,0-26,0 25,0 0,0 1,0 24,0-25,0 0,0 25,0-25,0 0,0 1,0-1,0 0,0 0,0-24,0 24,0-25,-24 50,24-25,0-24,-25-1,0 25,25 25,0-24,0-26,-25 50,25-25,0 25,0-25,-25 0,0 1,25-26,-24 25,-1 25,25-25,0 1,0 24,-25 0,0-25,-74 0,49 0,26 0,-26 1,-24-1,49 0,-25 0,25 0,25 25,-24 0,-1 0,25-24,0 24,-75 0,1 0,24 0,-24 0,24 0,1 0,-1 0,25 0,0 0,1 0,-1 0,25 0,-25 0,0 0,0 0,-24 0,24 0,0 0,-24 24,24-24,0 0,25 0,-25 0,25 0,-25 0,1 0,-1 25,25-25,-25 0,0 0,25 0,-25 0,1 0,-1 25,0-25,-25 0,50 25,-49-25,24 25,0-25,25 0,-25 0,25 0,-24 0,-1 0,25 0,-25 24,-25-24,1 25,-1-25,0 25,1 0,-1-25,25 25,-49-25,74 24,-50-24,50 25,-24-25,-1 0,0 25,0-25,25 0,-25 0,1 25,-1-25,25 25,-25-25,0 0,25 24,-25-24,-24 25,24 0,0-25,0 25,-24 0,24 0,0-1,-24 1,24 25,0-50,0 25,0 24,-24-24,24 0,-25 0,26 24,-1-24,-25 0,50 0,-50-1,26 1,-26 25,25-25,-24-1,-1 1,25 0,0-25,1 25,-26-25,25 0,25 25,-49-1,24-24,0 0,-49 25,49 0,-25 0,1-25,-26 0,26 25,-1-1,0 1,1-25,24 25,-25-25,25 25,1-25,-1 0,0 25,0-1,0-24,1 0,-26 25,25 0,0-25,1 0,-1 25,-25-25,25 25,-24-25,24 25,0 24,-24-49,24 25,-50 0,51 0,-1-1,-25 1,25-25,1 25,24-25,-25 25,25-25,-25 25,0-25,25 24,-49 1,-1 25,25-25,-25 24,-24-24,49 25,-49-26,49 26,-25-25,1 0,24 24,-25-24,50-25,-24 25,-1-25,0 25,25-1,-25-24,25 0,-25 25,1-25,-1 25,25-25,-25 25,0-25,0 25,1-1,-26-24,25 25,0 0,-24-25,24 25,-25 0,50-25,-24 0,24 0,-25 0,0 0,25 24,-25-24,25 25,-49-25,49 0,-25 25,25-25,-25 0,0 0,0 25,-24 0,49-25,-25 0,0 25,0-25,25 0,-25 24,25-24,-24 25,-1-25,25 0,-25 0,25 25,-25-25,0 0,25 0,0 25,-24-25,24 0,-25 25,25-1,-25-24,0 25,25 0,-25 0,1-25,24 0,0 25,-25-25,25 24,0-24,0 25,-25-25,25 25,0-25,-25 25,25 0,-25-25,25 24,0 1,0 0,-24 25,-1-1,25-24,0 25,-25-26,25 1,0 0,-25 0,25 0,0-25,0 49,0-49,0 25,0-25,0 25,0-25,0 49,0-49,0 25,0 25,0-25,0 0,0 24,0-24,25 25,-25-26,0 1,0 25,25-50,-25 25,0-25,25 24,-25-24,0 25,0 0,24-25,-24 0,50 0,-25 25,0 0,24-25,-24 0,0 0,-25 24,49-24,-49 0,25 0,-25 25,25-25,49 0,-24 0,-25 0,24 0,1 0,0 0,-25 0,24 0,-24 0,0 0,0 0,-1 0,1 0,0 0,25 0,-26 0,26 0,-25 0,49 0,-24 0,-25 0,24 0,-24 0,25 0,-26-25,1 25,0 0,25 0,-1-24,-24 24,25-25,24 25,-24-25,24 25,-49 0,49-25,1 25,-26-25,-24 1,50 24,-1-25,-49 25,24-25,1 0,0 25,-1-25,1 25,24-24,-24-1,-1 25,1 0,24-50,-24 50,25-25,-26 25,26-24,-1 24,0 0,-24 0,0 0,-1-25,1 25,-1 0,-24-25,25 25,-1 0,-24 0,25 0,-1-25,-24 25,25-25,-25 25,24-25,-24 25,25 0,-25 0,-1-24,1 24,0-25,0 25,0 0,-1 0,1-25,0 25,25-25,-50 25,24 0,1 0,0 0,-25 0,25 0,-25 0,74-49,1 49,-1-25,-24 0,-1 0,1 0,-1 1,-24-1,25 25,-1-25,-49 0,50 25,-25-49,24 49,-24-50,25 25,0 25,-26-49,26 49,-25-25,0 0,-1 25,1-25,0 25,25-25,-26 25,1-24,0-1,25 25,-1-25,-24 0,25 0,-50 25,24-24,26 24,-50 0,50-25,-50 0,24 25,-24 0,25-25,0 0,25 25,-50-24,49 24,-49 0,25-25,-25 25,0-25,25 25,0 0,24-25,-24 0,0 25,0 0,-25 0,0-25,25 25,-1 0,-24 0,0 0,0-24,25 24</inkml:trace>
  <inkml:trace contextRef="#ctx1" brushRef="#br1" timeOffset="12855.7353">9599 12378,'25'24,"50"26,-26 0,1-26,-50-24,25 25,-25-25,49-25,-24-49,25 24,-50 26,49-26,-24 0,0 1,0-1,0 0,-1 26,1-26,-25 50,0-50,25 26,-25-1,25 25,-25-25,0 0,25 0,-1-24,-24 49,25-25,-25 0,25 0,0-24,-25 24,0 0,25 25,-1-49,-24 49,0-25,0 25,25-25</inkml:trace>
  <inkml:trace contextRef="#ctx1" brushRef="#br1" timeOffset="14579.8339">8756 12452,'0'0,"25"25,24-25,-24 25,0-25,-25 0,50 0,24-75,-49 50,25-24,-26-1,26 25,-25-49,0 49,-1 0,1-49,0 49,0-25,-25 50,0-24,0 24,25-25,-25 25,0 0,0-25,24 0,1 25,-25-25,0 25,25 0,-25-24,0-1,25 25,-25-25,0 25,0 0,25 0</inkml:trace>
  <inkml:trace contextRef="#ctx1" brushRef="#br1" timeOffset="16198.9265">7466 12948,'25'-25,"25"-24,-1-1,26 0,-26-49,26 50,-26-51,26 26,-26 0,26-1,-26 1,1 24,-25 0,0 1,24 49,-49-50,25 50,-25-25</inkml:trace>
  <inkml:trace contextRef="#ctx0" brushRef="#br1" timeOffset="1.26963E6">25798 14160 83,'0'0'1,"0"0"1,0 0 0,0 0-1,0 0 0,0 0-2,0 0 2,0 0-1,0 0 0,0 0 1,0 0 1,1-1 1,1 0 1,0 0 1,0 0 0,0 1 0,0-2 1,0 2-1,0 0 0,1-3-1,2 1-1,0 0 0,-1 1-1,2-3 1,-2 2 0,0 1 0,1-1 0,-2 1 1,-1 1-1,0-2 1,3 2 0,-3-1-1,2 0-1,-1-1 0,3-1 1,2 1 0,-1-3-1,2-1 0,1 0-1,-1-1 1,-1 2-1,2-2 0,0 2-1,-1 0 0,1 2 1,2 0-1,-1 1 0,1 1 0,1-1 0,1-1 0,0 2 1,0-2-1,2 0 0,-1 0 0,2-2 0,-2 2 0,3-1 0,0 0 1,1-2-1,3 3 0,0-2 0,2-2 0,2 2 0,0-2 0,2 0 0,-1-1 0,1 1 0,-1-2 0,1 2 0,-2-1 0,0 1 0,0 0 0,0 0 0,0 0 0,-2 1 0,1 0-1,-1 1 2,0 1-2,3 0 1,-2-1 0,3 3 0,1-1 0,2 0 0,1 0 0,1 1-1,2 0 1,-1 0 0,0 0-1,0 2 1,1-3 0,-5 3 0,0 0 0,-1 0 0,-2 0 0,1 0 0,-1 0 0,2-2 0,-3 2 0,3 0 0,-2-2 0,2 1 0,0 1 0,1-3 0,1 2 0,1-1 1,1-1-1,-1 2 0,3-2 0,-1 0 0,3 0 0,-1 1 0,0-1 0,-1-2 0,0 1 0,1 1 1,0-2-2,0 0 1,-2-1 0,2 1 0,0-1 0,1 2 0,1-3 0,0 2 0,-1 2 0,-2-1 0,-1-1 0,-4 4 0,-2-1 0,-5 0 0,-5 2 0,-6 0 0,-2 0 1,-2 0 0,-4 0 2,-1 0 0,-1 0 0,-2 0 2,0 0 0,0 0 0,0 0 0,0 0-1,0 0 0,0 0-2,0 0-1,0 0-3,0 0-6,0 0-13,1 0-29,1 2-3,0 1-48,-4-6 101,0 1 0,-3-6 0</inkml:trace>
  <inkml:trace contextRef="#ctx0" brushRef="#br1" timeOffset="1.27179E6">29830 13701 53,'0'0'2,"0"0"0,0 0 1,0 0 0,0 0-1,0 0 1,1 0-1,1 0 0,0 0-1,0 0 0,1 0-1,-1 0 1,2-2-1,-1 2 1,5-1 0,-1 0-1,1 0 1,2 0-1,3-1 1,-2 1-1,4-1 1,2 1 1,1-1 0,1-1 0,2 1 1,1 0-1,1-1 1,-1 1 0,1 0-1,0 1-1,1-1 0,-1 0-1,0 1 0,2 0 0,0 0 0,0 0 0,-1 1-1,1-1 1,-1 0 0,0 1 0,-1-1-1,-1 0 1,1-1 0,2 2 0,0 0 0,1-3 0,3 1 0,2 0 0,0-1 0,3 1 1,1-1-1,0 1 1,0-2-1,0 1 1,0 0 0,-2-2 0,0 3 1,-1-1 0,-1-1 0,0 1 0,-1 1 0,2-1-1,-2-2 1,1 2-1,1-1 1,2 1-1,2-1-1,1 0 1,3-2-1,2 4 0,0-4 1,2 2-1,0 0 0,0-1 1,0 2 0,0-2 0,-3 2 1,0 0 0,0-1 1,-1 0 0,0 1 1,1 1-1,1-1 0,2 0 0,1-1 0,2 2-1,-3-1 0,1-1-1,-3 1 0,-2 1-1,-1-1 1,-2 0 0,-2 1-1,-1 1 1,-1-1-1,1 1 0,0 1 1,0 0 0,1 0 0,-2-2 0,-1 2 1,-1-1 0,0 1 0,-2-2 0,-1 2 0,-4-2 0,0-1 0,-3-2 0,-2 0-1,-4 2 1,-1-1-1,-4-1 0,-3 0 2,-1 3 0,-2-1 0,1-1-1,-3 4-1,-2 0-7,0 0-19,0 0-23,-1 1-71,-2-2 119,-3-2 0,-1-2 0</inkml:trace>
  <inkml:trace contextRef="#ctx0" brushRef="#br1" timeOffset="1.27346E6">29433 14695 60,'38'-8'3,"-1"0"0,0 0 1,-1 2 1,0 2 1,-2 0-1,-1 0 1,1 1 0,-3-2-1,0 1-1,0 1 0,0-2 0,0 1-1,1 1-1,2-2 1,2 0-1,1 1 0,0-1-1,2-1 0,2 2-1,-2-1 0,0 0 0,0 1 0,-2-1 0,-1-1 0,1 3 0,-2-1 1,1 1-1,2-1 0,0 1 1,0 1-1,2 0 0,3-1 1,-2 0 0,2-1 2,-2 3 1,1-2 1,-1 0 0,-3 1 1,1-1 0,-1 0 1,2 1-2,-2-1 0,3 0-1,0 0-1,1 0 1,3 2 0,-1-2 1,4 1-1,-1-1 1,3 0 0,1 0 0,-1 1-1,0-1-1,0-1 1,2-1-2,-1 1 1,0 1-2,1-3 0,0 2-1,0 2 0,-2-2-3,0 2-13,-5-2-36,0 0-1,-4 0-59,-5-8 112,-12-4 0,-10-1 0</inkml:trace>
  <inkml:trace contextRef="#ctx0" brushRef="#br1" timeOffset="1.27538E6">24162 12158 47,'-4'-1'2,"-2"-1"1,-5-1 3,-2 0 0,-3 0 1,-4-2 1,-5 2-1,-3 0 1,-5 2-2,-2 1-1,-3 2-2,-4 0-1,0 3-1,-2-1 0,2 2 0,-1 1 1,4 0 0,1 2 1,3 2-1,4 2 1,2 1-1,2 4 1,1 0-1,4 4-1,1 2-1,0 2 0,2 0-1,2 3 0,1 1 0,2 1 0,1 2 0,3 0 0,3 0 0,2 0 1,2 0-1,3 1 0,4-2 1,1 1 0,3 1 0,2 1 0,4-1 0,3 2 1,2-2 0,2 0 1,3-2-1,3-1 2,2-2 0,2-1 0,6-4 1,2-2 0,5-2 0,4-2 0,5-4 0,2-1 0,4-3 0,2-1 1,0-4 1,2-2 0,0-1 0,0-2 0,-2-1 0,0-3 1,0-1 0,-2-3 1,-4-1 0,0-3 0,-3-2 0,-6-2-1,0-2 1,-5-4-2,-2 0-1,-4-4-2,0-2 0,0-5-2,-3 0 1,0-5-1,-3-1 1,0-1-1,-5-2 1,-4 0 0,-3-1 0,-7 1 0,-3 1 0,-6 0 0,-5 2-1,-7 0 0,-2 0 0,-6 2-1,-5 0 1,-2 1-1,-3 1 1,-7 1-1,0 1 1,-1 1-1,-1 1 1,-3 2-1,1 1 0,-1 4 0,-1 1 0,0 4-1,-3 2 0,1 4-1,-5 4 1,1 1-1,-4 2-1,-1 4 1,-1 2 0,-4 3-1,-1 2 1,-3 3 0,-1 3 1,-2 3-1,-2 1 1,0 3 0,1 3 1,1 1-1,2 1 0,4 3 0,4 1 0,4 4-1,6 0 1,3 5 0,4 1-1,3 2 1,3 1 0,2 3-1,2 0 1,1 0 1,3 1-1,2-1 0,4-1 1,3-2 0,6 1 1,7-1-1,6-2 1,9-2 0,5-3 0,8-1 1,6-3-2,6-2 2,6-3-1,2-2 0,7-3 1,2-1 0,2-2 0,3-1 0,5-3 1,0-4-1,2-2 0,2-3 0,-3-3-1,-1-1 1,-4-3 0,-4-2 0,-7-3 0,-4 0 0,-8-4 0,-6-1 0,-6-1-2,-3-2-3,-6 1-8,-3-4-16,-6 3-29,-2-2-6,-3 0-83,-4-8 145,-1 5 0,1 3 0</inkml:trace>
  <inkml:trace contextRef="#ctx0" brushRef="#br1" timeOffset="1.97085E6">15518 1231 64,'0'0'7,"0"0"-1,0 0 0,0 0-1,0 0-2,0 0-3,0 0 0,0 0-1,2 0-1,0 0 1,0 1 0,0-1 2,1 1-1,-1 1 1,1-2-1,1 4 1,1 0-1,3 0 0,-5-1 1,6 0-1,-4 0 1,2 3 1,-1-4 1,3 3 0,-4-2 2,4 1 0,-4-2 1,5 1 1,-3 0 0,1-3 2,-3 1-1,3-2 2,-2-2-1,2 0 1,-1-2 0,3-4-1,-1 2 0,3-3 0,0-2-2,-1-2 0,3-1-2,1-2 0,-4 5-2,2-2-1,1-3 0,0-1-1,-1-1 1,6-7 1,-1 1 1,2-2 0,0 1 2,-1 1 1,1 0-1,-2 2 0,0 0-2,-3 6 0,-1-2-3,0 0-7,-1 6-35,-6 2-20,4 0-122,14 7 183,-3 6 0,0 0 0</inkml:trace>
  <inkml:trace contextRef="#ctx0" brushRef="#br1" timeOffset="1.9721E6">15699 2570 137,'0'0'8,"0"0"-2,0 0 0,0 0-1,0 0-2,0 0-3,0 1-2,0 1 1,0 3-1,0 1 1,3 0 2,0-1-1,4 5 0,-3-5 1,2 4-1,0-2 0,2 2 0,-3-3 1,3 1 0,-3-2 0,1 1 1,-1-3 1,2-2 1,-3-1 1,3-3 1,0-1 1,1-4 1,3-4 1,1-3 1,2-1 0,0-5-1,4-3 1,1-2-1,2-2-1,2-2 0,1-1-3,0 0-1,1-3-1,0 5-1,0-3-1,0 2-1,-3 3-2,0 4-12,0 3-32,-1 7-15,-1 5-103,3 18 164,-5 1 0,-7 5 0</inkml:trace>
  <inkml:trace contextRef="#ctx0" brushRef="#br1" timeOffset="1.97308E6">16144 3734 87,'-2'-1'2,"0"1"-1,0-1 0,0 1 0,-1 0-1,1 0-2,2 2 0,1 0 0,4 4 1,-3-2 1,4 3 0,1 0 0,-2 0 1,4 1 0,-2-1 1,0-1 3,2-2 1,3 0 1,-2-2 4,5-2 0,-2-5 2,-1 0 1,3-4-1,0-3 0,1-1-2,-1-5 0,2-2-3,0-3 0,3-3-1,1 0-1,2-3 0,0-2-1,2 0-1,0 2-1,-2 0 0,-1 2-1,-1 3 0,-2 3-2,-4 4 0,-3 5 0,-2 2-3,-3 5-2,-4 1-6,-1 3-9,2-1-18,-4 2-16,1 2-73,3 11 127,-1-1 0,0-2 0</inkml:trace>
  <inkml:trace contextRef="#ctx0" brushRef="#br1" timeOffset="1.98489E6">25090 2164 55,'2'12'3,"1"4"0,2 9 2,1 9-1,2 8 0,3 11 2,0 10-1,0 9-2,2 9 0,1 8 1,-1 10-2,0 5 2,1 5-2,1 4-2,-1 2 2,-1 6 0,-2-3 0,1 0 1,-3-2 0,-1-2-2,-1-6 2,-4-5 0,1-5-4,-1-10-12,1-8-20,-1-12-7,1-7 5,0-15 35</inkml:trace>
  <inkml:trace contextRef="#ctx0" brushRef="#br1" timeOffset="1.98588E6">25496 2247 72,'80'-3'7,"11"-2"-1,8-2-1,7-5-2,11-2 2,6-4 0,4-1-1,5-2 0,3-1-1,0 2-1,-1-4 0,-1 4 1,-4 0-2,-6 1 1,-6 5-1,-9 1 0,-8 5-1,-12 0-1,-8 6 0,-14 4-2,-10 3-2,-9 3 0,-8 4-2,-8 6 1,-8 4 1,-6 5 2,-4 7 2,-5 4 2,-4 8 2,-2 8 0,-4 4 3,-1 8-1,-1 5-2,1 3 0,0 3-2,-1 3 0,3 0 1,2 2-1,3 0-1,0 0 1,0-1 1,2 1 1,1-2 2,0-1 0,1-1 0,-2-3 2,0-4 0,0-3 0,0-3 1,-4-6-1,0-5 0,-3-4 1,-2-5-1,-6-7 1,-2-4-1,-8-2 1,-8-6-1,-9 0 2,-10-2-3,-13-2-1,-12 1 0,-12 0 0,-11 0-1,-13 1-1,-8 0 0,-11 0-2,-4 2 0,-9-2 0,-1 2 1,-4 0-1,1-1-1,3-1 1,5-1-4,10-3-9,8-4-12,13-3-30,13-6-4,14-6-65,6-26 123,19-1 0,17-3 0</inkml:trace>
  <inkml:trace contextRef="#ctx0" brushRef="#br1" timeOffset="1.98681E6">26115 2245 69,'5'43'7,"2"8"2,0 5 0,1 8 1,3 4-1,-1 7 3,4 5 1,2 2-1,0 6 0,1-1-1,2 3-2,-3-2-1,1 0 0,-3-1-2,-1-1-1,-5-2 0,-3-3 0,-5 0-2,-3-6 1,-4-3-2,-4-2 0,-3-7-1,-3-5-3,0-7-2,-3-4-1,4-5-2,-2-7-1,3-5-3,3-5-8,4-8-13,2-1-18,2-6-43,12-7 93,-1-6 0,2 1 0</inkml:trace>
  <inkml:trace contextRef="#ctx0" brushRef="#br1" timeOffset="1.9879E6">26765 2118 59,'1'21'6,"0"4"-1,1 5-1,-2 3 0,2 5 0,0 4-1,1 6 1,0 3-2,0 5 0,2 1 1,1 4 1,-1 2 1,0 3 1,1 2 0,1 2 0,0 4 2,2-1-1,0 0 0,4 2 0,-2 0-1,0-1-1,3-1 0,-4-3 0,2-1-1,-2-2-1,-1-2 0,-1-4-1,0-2 1,0-6 1,-1-3-1,-1-5 1,2-6-1,-2-4 1,0-5-1,0-4 1,-1-3-1,1-3 0,-1-1-1,-1-6 0,0-1 0,0-3-3,0-1-3,-1-4-16,1 1-28,-1-2-3,-1-1-50,-1-21 101,0-2 0,-1-2 0</inkml:trace>
  <inkml:trace contextRef="#ctx0" brushRef="#br1" timeOffset="1.98938E6">25508 2313 93,'0'-2'5,"0"0"2,-1-2-1,-2-2 0,-1-1-1,-4 0 0,-2-2-1,-2 0-1,0 1 0,-2 0-3,-2 1 2,-1 0 0,-3 0 0,1 4 0,-2 1 1,0 4-1,1-2-3,0 3 1,3-1 1,0 5-1,3-2 0,1 3-1,2 1-1,2 3-1,1 0 2,3 5 0,2 4-1,1 7-8,3 1-14,0 11-16,5 4-26,14 55 66,-1-6 0</inkml:trace>
  <inkml:trace contextRef="#ctx0" brushRef="#br1" timeOffset="1.99174E6">14584 962 145,'0'0'5,"0"0"-1,0 0 0,0 0 0,0 0-1,0 0-1,0 0 0,0 0 0,0 0 0,0 0 1,0-2 0,1 0-1,1-1 1,-1 0 0,1-2-1,4-4-1,2 0 1,0-1-1,7-3 1,4-1-1,-5 2-1,4 0 1,0 0-1,-4 4 1,-2 1-1,6-3 0,-6 4 0,-4 1 0,2-1 0,-1 2 0,-3 1 0,1-2 0,2 2 0,-4 0 0,-1 0 0,-1 3 0,-3 0 1,0 0-2,0 0 1,0 0 0,0 0 0,5 8 0,0 3 1,2 5 0,0 4 0,0 2 1,-4 0-1,1-3 1,-1 5 1,1 1-1,0 1 1,1 1 0,0 2 0,-1 0 0,0 1-2,2 0-43,-1 2-11,0-1-76,-8 13 129,-3-6 0,-2-9 0</inkml:trace>
  <inkml:trace contextRef="#ctx0" brushRef="#br1" timeOffset="1.99528E6">15353 3423 161,'0'2'12,"0"0"1,1 2 0,0-2 1,-1 0-5,1 0-2,0 0-4,-1-2-1,0 0-1,0 0-1,0 2-2,0 2 1,0 3-1,0 3 1,1 1 1,0 5-1,0 1 1,1 4 0,-1 0 1,1 4 1,-1-1-1,-1 3 0,0-3 0,-1 3 0,0-2 0,0 0-1,-1-3 1,1-2-2,0-2 2,0-3-2,1-1 1,0-3 1,1-2-1,-1-4 2,1-1-1,-1-1 1,1 0 0,-1-3 1,0 0-1,0 0 0,1-3 0,0 0-1,2 1 1,-1-4-2,1 0 0,0 1 1,3-5-1,-3 5 0,4-4 1,0 1 0,4-1-1,-2 0 0,2-2 0,2 3 0,-2-2 1,0 2-1,3 1 0,-4 0 0,2 1 0,-4 3 0,2 2 0,-4 0 0,4 1 0,-3 1 1,4 2-1,-1 1 0,1 1 0,-1 0 1,-1-1-1,3 4 1,-4-1-1,3 1 2,-5 2-1,1 2-1,-3 0 2,-4-3-1,-2 5 0,-3-1 0,-1 1 1,-5-1-1,1 1 1,-3 1 1,0-1 0,1 1 0,-2-3 0,2 1 0,0 0 0,0-3 0,0 1-1,-1-1 0,0-2-1,-2 2-1,0-1 1,-1 0 0,0-1-1,0-1-1,1 0-3,0-1-5,3-2-11,3-1-21,-1-1-20,3-2-107,2-9 168,1-1 0,0-2 0</inkml:trace>
  <inkml:trace contextRef="#ctx0" brushRef="#br1" timeOffset="1.99571E6">15343 3473 82,'4'-2'10,"2"-4"0,1 0 2,4-1 2,4 0-1,1-2-2,3-2 1,3 3-3,2-3 0,2-1-1,1 2-2,2-3-1,-2 4-1,-1 0-2,-1 3-2,-5 0-6,-1 3-13,-5 0-25,-4 3-5,-3 0-40,-9 15 89,-1 2 0</inkml:trace>
  <inkml:trace contextRef="#ctx0" brushRef="#br1" timeOffset="1.99655E6">15435 3400 97,'-2'6'1,"1"0"0,-3 5-1,0 0 0,-4 5 0,0 2 0,-3 5-1,2 0 1,-2 1 0,1 4 0,-1-2 0,3 3 0,-3-4 1,4 0-1,0-3 0,1-2 0,1-2 0,2-2 0,0-4 0,2 0 0,0-6 0,0 0 1,1-2 1,0 1 2,0-4 1,0 1 1,0 1 1,1-6 0,0 0 0,3-4 0,1 0-1,1-4-2,2 1-1,0-2 0,4-1-1,-2 1-1,2 0 0,1 0 0,0 0 0,0 2-1,1 0 1,0 2 0,-1 2 0,0-1 0,3 2 0,-2 2-1,2 0 1,1 1-1,2 2 0,2 0 0,-1 2 0,2 1 1,-3 1-2,-1 2 2,0 2-1,-4 1 1,-2 1 0,-2 3-1,-4 1 1,0 1 0,-3 2 1,-1 1-1,-3 1 0,-1 1 0,-4 1 0,-2 1 0,-2 0 0,-4 0 0,-2 0 0,-6 2 0,-1-3 0,-1-1 0,-1-1 1,-2-1 0,3-4 1,1-2 1,2 0 2,1-4 0,3-1 2,2-2 0,-1-2 1,3 0-1,0-2 0,3 1-2,0-2-2,3-2-2,-1 2-13,3-1-35,1 1-11,2 0-96,-2-8 153,2 0 0,-2-3 0</inkml:trace>
</inkml:ink>
</file>

<file path=ppt/ink/ink1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511" units="cm"/>
        </inkml:traceFormat>
        <inkml:channelProperties>
          <inkml:channelProperty channel="X" name="resolution" value="946.39398" units="1/cm"/>
          <inkml:channelProperty channel="Y" name="resolution" value="1675.8042" units="1/cm"/>
          <inkml:channelProperty channel="F" name="resolution" value="1.41944" units="1/cm"/>
        </inkml:channelProperties>
      </inkml:inkSource>
      <inkml:timestamp xml:id="ts0" timeString="2022-11-27T09:45:28.856"/>
    </inkml:context>
    <inkml:brush xml:id="br0">
      <inkml:brushProperty name="width" value="0.05292" units="cm"/>
      <inkml:brushProperty name="height" value="0.05292" units="cm"/>
      <inkml:brushProperty name="color" value="#00B050"/>
    </inkml:brush>
  </inkml:definitions>
  <inkml:trace contextRef="#ctx0" brushRef="#br0">4272 13444 134,'-1'-3'7,"-1"1"0,-4-2 0,4 2 0,0-1-2,0 6-3,0 0-3,2 2 1,1 4-1,0 0 0,2 1 1,0 0-1,3 0 1,-1-3 1,4 0 1,0-5 0,4 1 2,-4-3-1,4-5 2,-5 1 1,1-4-1,-4 0 1,0-5 0,-5 2 0,-2-1-1,-2 2-1,-3 1-1,0 2-1,-3 2-2,0 2 0,0 1-1,0 2 0,1 3-1,3 2 0,0 6 0,5 0-1,-2 5 1,3-1 1,1 3-1,2-3 1,1 1-1,3-3 2,1-1 0,4-4 0,1-3 1,1-3 0,2-4 1,0-3 1,-1-1 0,-2-5 1,-3-1 2,-2-2-1,-3-3 0,-3 2 1,-3-2-2,-3 2 1,-2 1-2,-1 3 0,-3 4-2,-1 1-1,-3 5-1,1 2 0,-1 4 0,2 2-1,-1 2 0,5 5-1,-1 1 1,5 0 0,3 1 0,3-1 0,5-2 1,2-2 0,2-3 2,4-3 0,0-4 0,2-3 0,-1-2 1,0-4 1,-4-3 1,-2-2 0,-2-2-1,-4-2 1,-2 1 0,-2-1-1,-2 1 1,-1 5-2,-2-1-2,-2 5 0,2 0 0,-3 7-1,1-3 0,-2 8-1,2 1-1,-1 3 0,4-2-4,0 3-7,4 2-13,1-3-25,2 0-7,4-1-47,8 3 106,-1-2 0,1-4 0</inkml:trace>
  <inkml:trace contextRef="#ctx0" brushRef="#br0" timeOffset="758.0433">4449 13433 72,'0'0'7,"4"-6"0,-2 1 1,4 1 2,2-1-1,3-2 0,0 2 0,4-5 0,1 3-1,3-4 1,2-2-1,3-1 0,4-3-1,3-3-1,4-2 1,6-3 0,4-3 0,8-5-1,5-2 0,7-5 0,5-4-1,7-4 1,2-3-1,7-5 1,3-1 0,4-2-1,3-3 1,5 0 0,3 0-1,3-3-1,3 1 0,4-3 0,1 1-1,0-1 0,3-1 0,0 0 0,0 0 0,2 1-1,-2-1 2,0 2-1,-1 0-1,0 1 1,-5 2-1,-2 1 1,-5 4 0,-5 2 0,-5 3-1,-5 3 0,-5 4 0,-8 4 0,-6 5 0,-5 2 0,-9 6-1,-7 2-1,-6 5-1,-8 4-8,-8 3-20,-9 5-37,-3 5 0,-7 2-103,-15 20 169,-3-1 0,-7 4 0</inkml:trace>
  <inkml:trace contextRef="#ctx0" brushRef="#br0" timeOffset="1949.1114">4564 13445 68,'32'-2'8,"6"0"1,1 0 0,6-1 1,5 0 1,6 0 2,6-1 1,5-1 1,7 0-1,5 0-1,8-2 0,5-3-1,6 0-1,6-3-1,3 0-1,4-4-1,6 0 1,3-2 0,1 2 0,5-3 0,1 3-1,1-2-1,-1 2-1,2 1-1,-4 0 0,-4 3-2,-2 2-1,-4-1 1,-5 3-1,-3 4 1,-4-3 0,-7 4 0,-2-1 0,-4 2 1,-2-2-1,-5 1 1,-2-1-1,-5-1 0,-2 0 0,-4-3-1,-3 2 1,-6-1-2,-4 0 1,-6 2 0,-8 0-1,-5 2 0,-6 1 1,-3 0-1,-5 1 0,-3 2 0,-3 0-1,-2 0 1,-2 2-1,-2-2 0,-2 3-1,-2-3-1,1 3-2,-3-1-5,1 0-7,-3-1-24,3 3-30,-1-1 0,-2 1-92,-17 4 162,2 0 0,-7-4 0</inkml:trace>
  <inkml:trace contextRef="#ctx0" brushRef="#br0" timeOffset="3062.1751">4327 13529 72,'-2'0'1,"0"0"-1,0 0 1,4 1 0,4 1 0,2 0 0,4 3 2,4 0 0,2 2 1,3-2 0,2 2 1,3 1 1,0 1-1,4-1 1,1 2-1,4 1 0,2 4-1,5 1 1,2 2-1,5-1 1,5 5 1,6 0 0,5 2 1,6 1 0,3 0 0,4 2-1,6-1 0,2 1-1,3 0 0,3-1-1,1 1 0,0 0 1,1 1 0,1 0 2,0 1 1,-1 0-1,1 2 0,0-5 0,-1 3 1,-1-4-2,1-1-1,-2 0-1,-1-2-1,0-4 0,0 4-1,-3 0 0,0 3-1,0 3 1,-1 2-1,1 4 1,-2 4 0,-3 2 2,1 3 0,-4 2 1,-2 1 1,-3 0 0,-4 0 0,-4-4 0,-3-2 0,-5-5-2,-4-2-1,-4-7-1,-7-3 0,-2-5-1,-8-5-2,-4-3-6,-7-3-22,-8-4-38,-4-3 0,-4-6-108,-20-24 175,-1-4 0,-3-2 0</inkml:trace>
  <inkml:trace contextRef="#ctx0" brushRef="#br0" timeOffset="4166.2383">5217 12305 107,'2'7'6,"0"3"0,0 2 2,2 1 0,0-1-2,0 2 0,0 0-1,-1-4-1,0-1 1,0-1-1,-2-5 3,0 1-1,0-1 0,-1-3 1,0 0-1,-1-2 0,0-3-1,-1 0-1,-1-5-2,-2-2-1,-1-3 0,-1-4-1,1 0 1,-1-5-1,-1 0 0,3-1 1,1-1-1,1 2 0,1 1 0,2 3 0,1 1 0,1 5 0,1 2 0,0 2-1,0 4 1,2 2-1,1 0 1,-2 2 0,2 3 0,0 1 0,3 2 1,-1 3-1,2 2 2,-2-1-1,4 4 2,-1 0 1,0 0 0,1 1 0,-1 2 0,1-1 1,0 1-1,-2 1 0,1-3-1,-3 1-1,-1-5-4,-2 3-5,1-7-12,-3 5-18,-1-5-18,0 2-82,-5 0 137,1-2 0,-1-2 0</inkml:trace>
  <inkml:trace contextRef="#ctx0" brushRef="#br0" timeOffset="4347.2486">5247 12337 201,'4'-3'4,"3"-2"-11,5-1-31,4-2-8,5-2-68,36-19 114,-4 0 0,0 0 0</inkml:trace>
  <inkml:trace contextRef="#ctx0" brushRef="#br0" timeOffset="5876.3361">5960 13072 87,'1'1'5,"0"3"-1,1 1 2,0 2-1,-1-4-1,0 4-2,0-2 0,-1 0-1,0 0 0,0-1 1,0-3-1,-2 3-1,1-2-1,-1 0 0,-1-1 0,-1 1 0,0-5 0,0-2 0,-2-1 0,2-2 2,-3-2 0,4-1 2,0-3 1,1-1 1,1 0 0,2-2 2,2 3 0,1-2 1,2 0 0,1 4 1,0 0-1,2 4-1,1-1 0,-1 4-1,0-1-2,1 3-1,-2 1-1,-1 1 0,0 2-1,0 2-1,-1 2 1,1 3-1,-4 0-1,1 1 0,-2 3-2,-2-2-1,-1 2 0,-1-2 0,0-1 0,0 0 0,-1-3 1,1-1 0,0-1 2,-1 1 1,2-4 1,0 1 0,0 0 0,2-4 1,0 0 0,0-1 1,2-2-1,1 0 1,1 2-1,0 0 0,5-1 0,-6 3 0,6 1-1,-4 1 0,5 2 0,-4 3 0,3 2 0,-2 0 0,0 4 0,-4 1 1,-1-1 0,-3 2 0,-2 0 0,-2 1 0,-4-3 0,0-1 1,-3-1-1,-1-2-1,0-3-1,0-1-7,-2-2-26,5-2-20,-1-1-82,0-5 135,2 2 0,4-1 0</inkml:trace>
  <inkml:trace contextRef="#ctx0" brushRef="#br0" timeOffset="7032.4022">5782 14512 107,'0'0'6,"-2"-1"1,0-1 1,0 2-1,-2-3-2,0 0-2,1 0-2,-2 3 0,-2-3 0,2 1-1,-3 2 0,2 0 0,-2 2-1,0 1 1,-1 1-1,3 0 0,-2 2 0,1 1 1,-1 1-1,3 1 0,-1 1 1,3 1 0,-1 0 0,2 2 1,2-3 0,2 1 1,1 1-1,0 0 2,2-1-1,-1 0 2,2-2-1,2 3 1,0-1 0,2 0 0,-1 0 0,3 0 1,0-1 0,0 2 0,2-5 1,-1 0 1,1-1 0,0-3 0,1-3 1,-1 0-1,0-2 1,-2-2 0,2 0 0,-4-3-1,0 1 0,2-3-2,-5 3 0,2-2-1,-1 2-1,0-1-6,-1 2-25,2 2-31,-3 1-1,1 2-75,-8-17 135,-2 0 0,-7-7 0</inkml:trace>
  <inkml:trace contextRef="#ctx0" brushRef="#br0" timeOffset="10697.6118">6146 11629 140,'3'0'2,"-1"0"2,1 3-1,0 0 1,1 2-2,3 2 1,1 5 0,2-2 1,0 3 0,3 1 0,-1-2-1,1 2 1,-1-2-1,0-2 1,-5 0-1,1-1-1,-3-1 1,-3-2 0,1-1-1,0-1 0,-2-1-2,0-2-1,-1-1-1,-3-1-3,0 1-1,-1-3-2,-3-3-1,-4-2 1,0-4 0,-2-4 2,0-1 2,-1-3 1,1-3 3,1-2 1,1-1 2,5 1 0,1 1 0,3 0 0,5 3-1,3 3 1,1 1 0,5 3-1,2 3 0,1 0 0,0 4 0,2 0 1,-3 4-1,2 0 1,-6 2-1,-1 5 2,-1-1-1,-2 1 0,-3 3 1,0 1 0,-3-1-1,1 2 0,-4-1 0,0-3 0,-3 4-1,1-3-1,-3 2-1,0-4-4,0 4-3,-1-2-5,-2 1-8,1 1-11,1 2-16,-1 1-46,7 6 93,2-3 0,3-2 0</inkml:trace>
  <inkml:trace contextRef="#ctx0" brushRef="#br0" timeOffset="11049.632">6547 11214 99,'-3'5'8,"-3"2"0,2 3 1,-2 2 1,-1 5-1,1 3-1,-2 1-2,1 5 0,3-1-1,0 3 0,2 1-1,2-1 0,2-2 0,3-1-2,1 1-1,4-5-3,-1 0-8,3-2-19,1-2-18,1-6-53,14-7 100,-3-3 0,-2-5 0</inkml:trace>
  <inkml:trace contextRef="#ctx0" brushRef="#br0" timeOffset="11527.6593">6696 11473 129,'2'-1'10,"0"0"1,0-2 0,1-4 1,0-3-4,-4-1-1,0-4-2,-1 0-1,-2-2-1,2-1-1,-2-2-1,0 2 1,0 2 0,2-1 0,0 6-1,1 0 0,0 4 0,1 1 0,1 4 0,0-1 0,3 4 0,1 1 0,3 0 1,0 6 0,2 0 0,1 0 1,1 3-1,0-1-1,0 1 1,-1-3 0,2 1-2,-2-1-1,-1-3-7,1 1-9,-3-3-18,1 0-17,-3-2-68,-3 4 120,-5-2 0,0 0 0</inkml:trace>
  <inkml:trace contextRef="#ctx0" brushRef="#br0" timeOffset="11734.6712">6749 11367 205,'0'-3'9,"1"0"-1,2 0 0,2-1-6,2-3-19,0 3-32,5-2-5,0 1-58,15-6 112,-4-1 0,-2 4 0</inkml:trace>
  <inkml:trace contextRef="#ctx0" brushRef="#br0" timeOffset="12069.6903">6873 11126 129,'2'1'12,"4"3"2,0 1 0,3 3 0,2 2-2,1 4-3,2 1-2,0 2-2,0 1-1,1 2-1,0 0 0,-2 0-1,-3-1-4,0-1-7,-3 0-13,-2-1-28,-2-3-2,-2-2-41,-5 2 93,0-3 0</inkml:trace>
  <inkml:trace contextRef="#ctx0" brushRef="#br0" timeOffset="12418.7103">7171 11061 168,'2'-1'8,"0"0"0,4-1-1,-1 0-5,3-2-15,-1 3-17,1-2-18,1 0-54,7 3 102,-2 3 0,-3-3 0</inkml:trace>
  <inkml:trace contextRef="#ctx0" brushRef="#br0" timeOffset="12576.7193">7255 11139 219,'3'0'1,"-1"0"-13,0-2-38,3 1 0,4-3-58,14-11 108,-2 1 0,0-3 0</inkml:trace>
  <inkml:trace contextRef="#ctx0" brushRef="#br0" timeOffset="13179.7538">7349 10785 79,'5'0'6,"-1"1"0,6-2 1,-3-1 2,5-1-1,0-1 1,3-1-1,1-1-1,1 1-1,1-3-1,-3 3-1,1 0 1,-6 0-1,2 1 1,-6 1 0,-1 3 0,-3-2 1,0 2-1,-2 0 0,0 0-1,-1 2-1,0-2-1,-2 5-1,1 0-1,-2 2 0,3 3 1,-2 0-1,2 1 0,-1 3 1,3-1-1,0 1 0,1 0 0,0 1 0,2-3-4,0 1-12,1-1-20,-1-3-14,2 2-50,5-5 100,-2-3 0,0-3 0</inkml:trace>
  <inkml:trace contextRef="#ctx0" brushRef="#br0" timeOffset="13581.7768">7624 10714 123,'0'1'1,"1"6"1,1 1-1,0 2 1,0 2-1,4 1 1,-1-2 1,1 3 0,0-4 1,2 0 2,1-3 1,1-2 2,-1-5 1,2-3 2,-1-1 1,0-3 0,1-3 0,-3 0-1,0-2-1,-2-3-1,-1 1-1,-3-3-3,-3 4-1,-1-3-1,-4 4-2,-2 0-3,1 1-4,-3 3-8,0 3-10,0 0-27,1 5-10,0 4-72,1 13 132,2 0 0,1 1 0</inkml:trace>
  <inkml:trace contextRef="#ctx0" brushRef="#br0" timeOffset="14031.8025">7972 10720 99,'-7'5'5,"1"0"0,-5 5 0,2 1 1,-5 5-1,1 1-2,-2 2 0,-3 5-2,-2 3 1,-4 4 0,-1 5-1,-4 1 1,-2 4 0,-3 2-1,-2 3 1,-1 0 1,-3-1-1,1-2 1,0-3 0,3-4 1,2-2-1,4-6-1,4-5-1,6-3-1,6-8-3,4-1-8,4-5-15,4-2-19,4-3-35,12-5 80,0-2 0</inkml:trace>
  <inkml:trace contextRef="#ctx0" brushRef="#br0" timeOffset="14371.822">7596 11243 142,'0'3'7,"0"-1"1,1 3 0,0 2 1,1 2-2,1 1-2,2 1-1,-1 0-1,-1 0 0,2-1-4,-2-2-6,2 1-13,-1-1-21,2-2-7,-1-1-31,5-5 79,-2-3 0</inkml:trace>
  <inkml:trace contextRef="#ctx0" brushRef="#br0" timeOffset="14765.8445">7718 11218 108,'0'1'6,"2"3"1,-1-1 1,0 5 1,1-3 0,3 2 1,-2-2 1,2 1 1,-2-3 1,2 0 1,-1-2 1,2-2-1,-2-2 0,1 0-1,-2-4-3,1 0-1,-2-3-2,0 0-1,-2 1-1,0 2-2,-2-3 0,0 4-3,-2 0-1,1 1-4,-2-2-3,0 6-7,-2 1-7,2 1-11,0 4-18,1 2-10,-1 1-49,2 5 110,2-1 0,0-4 0</inkml:trace>
  <inkml:trace contextRef="#ctx0" brushRef="#br0" timeOffset="15106.864">7879 11108 61,'0'5'3,"1"4"2,0-1 1,1 1 1,1-1 1,2 0 3,2-1 1,0-4 4,3 0 3,0-3 3,0-6 1,0-1 0,0-1 0,-3-2-3,1 0-3,-3-1-4,-2 0-5,-2 2-12,-2-1-27,-4 2-30,-3 3-2,-2 3-75,-28 11 138,1 4 0,-2-1 0</inkml:trace>
  <inkml:trace contextRef="#ctx0" brushRef="#br0" timeOffset="16215.9275">6671 13000 60,'-7'-6'7,"-2"-4"0,1-1 0,-1-3 0,-1 0-3,3-3-1,1 1-1,1-2-1,3 0 0,1 1-2,0 6 1,3-2-1,-1 4 0,4 1 1,1 3 0,0-2 0,2 6 0,2 0 1,-2 2 0,2 2 0,1 3 1,-3 1 1,0 0 0,1 3 0,-5 2 1,0 0 0,-2 1 0,-2 0-1,-1-4 0,-4 2-2,0-1-2,-1-3-4,-2-2-9,1 2-16,0-3-10,4-1 1,-1 1 39</inkml:trace>
  <inkml:trace contextRef="#ctx0" brushRef="#br0" timeOffset="16525.9452">6896 12709 122,'-6'0'5,"-2"3"0,-4 2 0,1 4 1,-2 4 0,0 2-1,3 4 0,1 4-1,6 2 0,4 1-1,6 0 0,2-1 0,5-1-4,0-4-5,3-1-11,1-7-24,0-2-5,-2-8-19,13-10 65,-6-3 0</inkml:trace>
  <inkml:trace contextRef="#ctx0" brushRef="#br0" timeOffset="17170.9821">7023 12766 100,'2'9'3,"2"3"1,1 1 0,0 3 0,1 1-1,-2 0-1,1-1 0,0-1-1,-2-3 0,0-2-2,-3-4 1,1-2 0,0-1-1,-2-4 1,0-5-1,-2-2 1,-2-4 0,1-4 1,1-1 1,0-1 1,2-1 0,-1 0 1,2 1 0,0 2 0,2 3 0,-1 3-1,3 1-1,0 4 0,3 1 0,-3 1-1,4 1-1,-2 3 1,3 1-2,-3 0 1,1 3-2,-1-1 1,0 3-1,-1-1 1,-2 2-1,-1-3 1,-1 4 0,-1-5 0,0 1 0,0-3 1,0 0 1,0-2 0,0 0 1,0 0 0,1 0 0,1 2 1,2-2 1,0 0-1,2 0 1,-1 0-1,4 0 0,-3 0-1,3 5 1,-3-2 0,4 6 1,-5-1 0,2 4-1,-4 1 1,1 1 1,-5 2-2,-1-4 0,-2 3-4,0-4-6,-2 0-6,-2-1-11,1-3-20,-1 0-5,0-3-19,-4-11 68,3 0 0</inkml:trace>
  <inkml:trace contextRef="#ctx0" brushRef="#br0" timeOffset="17522.0022">7155 12566 96,'4'4'6,"3"2"1,2 1 2,6 4 0,-2 2 1,3 1-1,0 2 0,1 0 0,0 2 0,-1 1 0,1 0-2,-4 0 1,-2 0-1,0 3-1,-4-2 0,-1 2-2,-3 0-3,-2 0-8,-2-2-13,-2 1-23,0-4-9,0-4-47,-2-5 99,2-2 0,-1-7 0</inkml:trace>
  <inkml:trace contextRef="#ctx0" brushRef="#br0" timeOffset="17758.0157">7382 12664 163,'5'0'-11,"1"0"-15,1-1-16,2-1-42,12 0 84,-2 1 0</inkml:trace>
  <inkml:trace contextRef="#ctx0" brushRef="#br0" timeOffset="17897.0236">7493 12748 136,'3'-2'-41,"0"2"-2,3-5-9,11-10 52,0-2 0</inkml:trace>
  <inkml:trace contextRef="#ctx0" brushRef="#br0" timeOffset="18866.079">7821 12289 140,'-2'0'5,"-1"2"-1,1-2 1,-2 2 0,0 2-2,0 1-2,1-2 0,-2 4 0,3-2-1,-1 0 0,1-4-2,-2 2 0,2-2-2,0 0 1,0 0-1,1-2 0,1-1 2,0-2 1,1 0 1,1-2 2,1 4 0,3-3 0,-1 4 0,1 0 1,-1 2-1,4 3 0,-2 1-1,1 4 1,-3 1-1,2 4 0,-3 0-1,-2 1-1,0 0 0,-4 0 0,0 0 0,-2-2 1,0-3-1,-1 1 1,1-5 1,1-1 0,-1 0 1,-2-3 0,5-1 0,-2-2 0,0 0 0,2-5 1,0 3-1,0-4 2,2 2-1,0 1 1,3 1 0,0 1-1,2 0 0,2 4 0,0 0 0,1 1-1,0 2 0,2 1-2,-2-1 1,1 1 0,-1-2 1,0-1-1,-1-1 1,1-1 0,-3-1 1,1-3 1,0 0-1,-1-2 1,0-2-1,-1-4 0,-2 0 0,0-2-1,-1 0 0,-1 1 0,0-1-1,0 1-1,-1 3 0,2 0 0,-2 3-1,0 3 0,0 1 0,2 3 0,0 3-1,0 3 1,1 3 1,2 0 0,-1-3 1,3 1 1,0 0 2,1-2 1,0-3 1,5 1 2,-1-6 1,0-4 1,3 0 1,-1-4-1,0-1-1,-3-2 0,0-2-2,-4 1-1,-4-2-1,-4 0-2,-4 0-2,-5 2-2,-2-1-2,-2 3-4,-3 1-5,1 6-11,0 2-15,-1 4-27,4 4-1,1 7-63,8 13 129,3-1 0,2-3 0</inkml:trace>
  <inkml:trace contextRef="#ctx0" brushRef="#br0" timeOffset="19229.0998">8222 12396 138,'-12'14'10,"-6"6"0,-4 5 0,-5 4 0,-3 5-2,-3 3-3,0 2-2,-2-1-1,1 1 0,2-1 0,3-4-3,2-1-4,5-1-8,3-5-13,2-5-22,6-3-59,10-6 107,3-4 0,2-6 0</inkml:trace>
  <inkml:trace contextRef="#ctx0" brushRef="#br0" timeOffset="19519.1164">8020 12738 150,'4'6'9,"0"4"0,1 1 1,-2-1 0,2 4-2,-2 1-4,2-1-2,-1 1-6,1-4-10,5 2-21,-3-3-13,4 1-53,7-13 101,0 1 0,-6-6 0</inkml:trace>
  <inkml:trace contextRef="#ctx0" brushRef="#br0" timeOffset="19888.1375">8202 12721 143,'0'2'7,"0"1"2,0 1 1,2 2 1,0 1 0,2 1 0,1-2 0,0 2 0,0-3 0,3 0-1,-3-2 1,4-1 0,-4-1 0,3-3 0,-4-1-2,2-2 0,-2 0-2,0-4 0,-2 0-2,-1-3 0,-2 1-2,-2-2-2,0 2-1,-2 3-3,0-1-2,0 2-5,-1 2-4,1 2-8,-3 2-10,3 2-21,0 4-11,1 3-68,3 8 132,1 0 0,1-1 0</inkml:trace>
  <inkml:trace contextRef="#ctx0" brushRef="#br0" timeOffset="20182.1543">8409 12651 146,'2'0'13,"1"0"3,1 0 3,4 2 2,-1-2 0,-1 0-1,2-2-1,-2 0-3,1-1-1,0-4-3,-4 2-3,-1-4-3,-3-1-8,-1 0-21,-2 2-41,-4 0-2,-4 2-112,-31 12 178,1-1 0,-4 4 0</inkml:trace>
  <inkml:trace contextRef="#ctx0" brushRef="#br0" timeOffset="21112.2075">6407 13893 106,'-1'-2'8,"-2"-2"0,1 0 1,-2-1-1,1 2-2,-2-3-2,1 5-2,-3-1-1,2 2-2,-1 2 0,1 1 1,-3 4-1,3 0 1,-1 4 1,2 1 0,0 2 3,4 0 1,1 0 2,3 1 2,1 0 2,2-2 0,3-2-1,0 1 0,3-3-9,2-1-18,-1-4-32,2 0-3,0-3-49,15-13 101,-5 3 0,0-5 0</inkml:trace>
  <inkml:trace contextRef="#ctx0" brushRef="#br0" timeOffset="21786.2461">6979 14025 113,'3'5'3,"1"3"1,1 4 0,3 4 0,-1 2-2,0-1-1,0 2 1,-1 0 0,-1-7 0,-1 1-1,-2-5 0,-1-4-1,0 0 0,-3-2 0,0-4 0,-3-3-1,-2-2 1,-2-3 1,2-4 0,-2-5 1,0-1 0,0-1 1,3-4-1,-2-1 1,3 1-2,2 1 1,3 1-1,1 3 1,2 2 0,4 4 0,-2 5-1,3 0 1,1 4 1,1 2-1,-1 3 0,-2 0 0,2 6-1,-1 0 0,-1 1 0,-2 3-2,0 2-3,-2-1-4,-3 0-9,0-2-16,-1 2-13,-1-2-22,-1 3 68,1-2 0</inkml:trace>
  <inkml:trace contextRef="#ctx0" brushRef="#br0" timeOffset="22170.268">7235 13823 156,'0'0'6,"0"0"1,-3 0 0,1 0 0,-1 2-2,-2 0-2,-2 5-1,3-1-1,-3 5 0,4-1 1,-1 4-1,2 0 0,3 2 0,0-1 0,3 2 1,1-1-1,2 0 1,1-1-1,0-1 1,1-1-1,2-2-2,1-3-6,0 0-12,0-2-22,2-3-9,1 0-42,14-12 92,-3 1 0,-4-2 0</inkml:trace>
  <inkml:trace contextRef="#ctx0" brushRef="#br0" timeOffset="22455.2843">7456 13856 157,'-6'0'9,"1"-2"0,-3 2 0,2 2 2,1 1-3,-2 4 0,2 0-2,2 3-1,0 2-2,2 0 1,1-1-1,1 2-1,2-3 0,-1-1-1,5-1-2,3 1-6,0-4-11,3-2-23,2 2-12,-1-5-64,11-8 117,-2 0 0,-2-1 0</inkml:trace>
  <inkml:trace contextRef="#ctx0" brushRef="#br0" timeOffset="22739.3006">7570 13757 151,'2'1'12,"3"0"2,2 4 0,2 1 0,-1 3-2,4 1-3,0 2-2,1 4-2,-2 1-2,1 3 0,0 2-1,-2 2 0,-3-2-2,1 2-3,-4 0-9,-3 0-11,-2 0-25,-3 0-8,-3 0-50,-8 10 106,0-7 0,2-4 0</inkml:trace>
  <inkml:trace contextRef="#ctx0" brushRef="#br0" timeOffset="23174.3255">7878 13843 188,'0'0'12,"0"0"0,0-2 0,0 0 0,3 0-8,-1-1-9,2-1-11,1 3-18,4-1-20,-4 0-77,12 2 131,-5 0 0,1 0 0</inkml:trace>
  <inkml:trace contextRef="#ctx0" brushRef="#br0" timeOffset="23315.3335">7931 13943 178,'-1'-2'-16,"2"-2"-27,0-1-3,4 2-27,7-3 73,0-1 0</inkml:trace>
  <inkml:trace contextRef="#ctx0" brushRef="#br0" timeOffset="23676.3542">8028 13650 150,'4'0'7,"-3"0"1,5 5 0,-3-2 0,1 2-2,2 4-1,3 3 0,-2-1-2,0 5-1,2-2 1,0 1-2,1 0-3,-2 0-9,0-1-10,-2-4-22,1 1-6,-3-3-31,4 0 80,1-4 0</inkml:trace>
  <inkml:trace contextRef="#ctx0" brushRef="#br0" timeOffset="24028.3743">8221 13671 96,'0'6'6,"1"3"1,0 2 1,1 1 1,1 1 1,1 0 1,-2-3 0,4 0 0,2-3 0,-1-3 2,2-3 0,2-1 0,-1-5 0,-1-5-1,3-1 0,-4-2-2,1-3 0,-3-1-1,0-1-2,-3 2-2,-3-1-4,-4 4-7,-2 1-9,-2 2-14,-4 5-32,-1 5-2,-2 5-61,-15 20 124,1-1 0,3 4 0</inkml:trace>
  <inkml:trace contextRef="#ctx0" brushRef="#br0" timeOffset="24562.4049">8183 14075 165,'13'-13'14,"6"-3"0,3-2 1,6-4-1,3 0-3,1-1-4,2 1-6,0 2-8,-5 5-12,-3 2-14,-5 5-22,-4 3-72,-7 19 127,-4 2 0,-7 2 0</inkml:trace>
  <inkml:trace contextRef="#ctx0" brushRef="#br0" timeOffset="24965.4279">8166 14258 145,'0'0'11,"0"2"2,0 0 1,1 2 1,-1 0-4,1 5-2,0-1-1,1 2-2,0 0-2,1 2-3,-1-1-2,2 0-4,-1-2-5,0 0-9,1-1-19,0 0-15,0-4-58,8 0 111,-3 0 0,-1-4 0</inkml:trace>
  <inkml:trace contextRef="#ctx0" brushRef="#br0" timeOffset="25352.45">8306 14251 72,'1'3'11,"0"1"0,1 0 1,1 3-1,-1-1-2,3 1-2,-2-2-2,1 0 0,-1-1-1,4-1 2,-3-2 1,2-2 2,-2-2 1,3-3 2,-1-1 0,1-4 0,-1 0 0,-2-3-2,0 2-1,-1-1-2,-3 0-3,0 4-2,-2-1-4,-2 3-5,-1 2-4,-3 2-6,-2 0-6,0 6-16,0 4-17,-1 0-48,-2 15 104,2-4 0,1 0 0</inkml:trace>
  <inkml:trace contextRef="#ctx0" brushRef="#br0" timeOffset="25783.4747">8487 14180 52,'0'3'4,"1"1"2,0 2 2,1 1 2,1-2 0,3 2 0,-2-4 2,3 1 0,0-2 0,1-2 0,-2-3 0,3-1 0,-1-2 1,1-2 0,-3-1 1,1 0-1,-1-2-1,-3 2 0,-2-2-2,0-1-2,-3 0-5,-1 0-11,-4 0-19,-1 0-30,-1 3-1,-4 2-62,-14-3 120,2 2 0,-1-3 0</inkml:trace>
  <inkml:trace contextRef="#ctx0" brushRef="#br0" timeOffset="27010.5449">8490 11068 53,'0'0'3,"0"0"0,0 0 0,0 0 0,0 0-2,0 0 0,0 0 0,-1 1 0,-1 1 1,0 0-1,-3 1 1,2 1 0,1-3 1,-2 4-1,1-1 0,-1 2-1,1 1 1,-2 2 0,2 1 0,2 1 0,0-1 1,0 2 1,2 1 0,0-2 1,3-1 0,-2-2 1,3 2 0,0-3 1,0 0 1,1-2 1,4 0 0,-5-2 0,4 0 1,-4-2-1,5-1-1,-5-1 0,2-1 0,-3-1-1,3-3 0,-4 3 0,4-3-1,-3-1 0,0-2-1,-2 0 1,-1-1-2,0 0-1,-1-1 0,-1-2-1,0 1-1,-2 1 1,-1-2-1,0 2-1,-2 0-4,3 2-7,-3 1-18,1 3-28,1-1-1,-1 6-53,-16 9 111,3 3 0,0-2 0</inkml:trace>
  <inkml:trace contextRef="#ctx0" brushRef="#br0" timeOffset="28033.6034">8839 13041 82,'-1'2'2,"0"1"0,0 0 1,0 1-1,-1 1 0,1 0-1,-1 4 1,0-5 1,1 7 0,0-4 1,0 3 0,1 1 0,0-1 2,0-2 0,1 1 1,0-3 1,1 3 0,1-4 0,-1 0 1,1-1 0,1 1-1,1-2 0,1 1 0,1 0-1,-3-2 0,3 0-1,-3-2 0,3 2-1,-2-2 0,1-2 0,-2 1 0,3-2 0,-3 0 0,1 2 0,-1-3 0,0 1 0,-2-1 1,0 0-1,1-2 0,-3 1-1,-1-4 0,-2 2-1,0-4 0,-2 3-1,-2-3 0,1 1-1,-2 0-2,0 1-4,0 2-7,-1 1-14,0 0-35,2 1-1,-1 5-76,-3 9 138,2 1 0,1 2 0</inkml:trace>
  <inkml:trace contextRef="#ctx0" brushRef="#br0" timeOffset="29364.6795">8539 15025 104,'0'0'6,"0"0"1,0 0 2,0-3 0,1 1-1,-1 0 0,-1-1-2,-1 1 0,-2 1-1,0 0-1,-1-2-2,1 4 0,-3 1-1,3-2-1,-2 2 0,0 1 0,-2 1-1,4-2 0,-5 3-1,3-1 0,-1 1 0,2-1 0,-2 3-1,2-3 0,-1 3 1,2-2-1,1 3 1,2-2 1,-1 3-1,2-5 1,1 6 1,1-6-1,0 4 1,1-1 0,1 1 0,0-2 0,1 2 0,-3-3 1,5 4-1,-4-3 1,3 0 0,-3-3 1,3 3 0,-2-3 2,3 0-1,-3-2 1,4 0-1,-3-2 0,2 0 0,0 0 0,2-2-1,-3 1 0,3-2 1,-1 2-1,2-4 0,-1 0 1,0 2 1,-1-4 1,1 0 0,-4 2 1,3-1 0,-2-2 1,-3 0-1,0-1 0,0 0-1,-3 2-1,0-3-1,-1 1-1,-2 1 0,0-3 0,-1 3 0,-1-2-1,-3 2 0,1-1-1,-2 0-3,-1 4-8,-1 0-12,0 5-29,-1 1-4,-1 4-59,-15 10 115,2 1 0,0-3 0</inkml:trace>
  <inkml:trace contextRef="#ctx0" brushRef="#br0" timeOffset="31780.8177">8584 11185 57,'2'0'4,"1"0"1,2-2 0,-1 2 1,6-1 0,-2-1 1,2-2 0,1 3 0,3-3-1,1 1-1,3-3-1,3 2-1,0-3-1,4 3-1,1 0 0,1-2-1,1 1 1,0 1-1,1-2 1,-1 3-1,-1-1 0,0 1 0,1 1 1,-1-1-1,1 1 0,0 0 0,0 0 0,1 1 0,0-1 0,2 2 0,1 0 1,2 0-1,2 0 0,3 0 0,1-1 0,2 0 0,4-2 1,0 0-1,2 0 0,1 0 0,0-1 0,3 0 0,2 0 0,-1 1 0,3 1 0,1-1 0,2 3 0,1-2 0,1 2 1,-1-1-1,3 1 0,1 0 0,5-1 1,0 0 0,5 0 2,3-1 0,1 0 1,4 0 0,1 0 0,3-1 1,2-1 0,-1 0-1,4 0 0,1-2-1,2-2-2,2-1 1,3-2 0,2 2-1,2-4 0,0 0-1,2 2 2,0-2-1,1 0 2,0 2 0,-2 1 0,-1-1 0,-4 3-1,-1 1 1,-2-3 0,-2 2-2,-5-1 1,-3 0-1,-6-1 0,-6 1 0,-4 0 0,-9 1-1,-5 0 1,-8-1-1,-8 3 1,-3 0-1,-7 1 1,-6 2-1,-5-2 0,-6 4 1,-2-1-1,-4 1 0,-3 1 0,-3 0 0,1 0 0,-4 0 1,1 1 0,-1 1 0,-3 0 0,0 2 0,3-3 1,-2-1-1,-1 2 0,3-2 0,0 0-1,1 0 1,1 0-1,0 0 0,-2 0-1,0 0 1,0 0 0,0 0-1,1 0 0,1 0 0,-3 0 0,1 3 0,-1 1-1,0-1 1,-2 4 0,4-3-1,-2 2 1,2-1 0,-1 3 0,2-2 0,-1-2 2,3 0-1,-1 1 1,2-4 0,-1 0 1,4 1 0,-2-5 0,2 1 0,-3-2 0,3-2 0,-3 1 0,2-4-1,-4 4-1,-1-4-1,-3 3-1,-1-2 0,-3 2-1,-1 3 0,-2 1-1,-1 2 1,1 2 1,2 1 0,-3 2 1,4 3 0,0 0 1,3 0 0,-3 1 1,4-1 0,3-3 1,0 1 0,2-2 0,1-1 0,3-1 1,-2-4-1,4-1 0,-3 1 0,1-4 0,0 1 0,0-3-1,-4 3 1,0-3-1,-1 3-1,-1 1 0,-2 0-1,0 1 0,-3 2-1,-1 0 0,-1 1 0,3 2 0,-4 1 0,2 4 1,0-1 0,1 1 0,0 0 0,3 0 2,1-2 0,0 1 1,2-4 0,1 3 0,3-7 1,0 1-2,3-2-9,-2-3-43,0 0-2,-2-3-61,-6-13 114,-3 3 0,-4-1 0</inkml:trace>
  <inkml:trace contextRef="#ctx0" brushRef="#br0" timeOffset="36588.0927">9696 10420 97,'0'0'6,"0"0"-1,0 0 1,0 0 0,0 0-3,0 3-1,1 2-3,2 4 1,-1 3 0,1 3 0,2 2 0,-2 2 0,2 3 0,1-2 0,0 2 0,-2-3 1,0-1-1,-1-2 1,-1-3-1,0-3 1,-2-2-1,0-1 0,0-4-1,0-1 0,-3-2-1,1-2 1,-2-3-1,-1-1 0,-2-4 1,2-1 0,-1-4 0,1-2 0,0 1 1,-2-3-1,3-1 2,-1 0-1,1-2 1,0 3 0,2 0 0,0-1 1,2 1-1,1 0 0,1 4 0,2 0 0,-1 4-1,3-2-1,1 4 1,2 2 0,-1 2 0,3 2 0,-1 3 0,0 3 1,-2 2-1,2 4 1,-3 3 0,0 0 0,-2 0 0,-2 3 0,-1-1 0,-2-1-1,0-3 1,-3 2-1,0-5 1,-3 1 0,-1-2 0,-1 1 0,-2-2 0,2-2-1,0-1-4,1 1-8,-1-3-15,2 0-13,1 0-12,2 0 52,1-1 0</inkml:trace>
  <inkml:trace contextRef="#ctx0" brushRef="#br0" timeOffset="37048.119">10115 10178 89,'-2'8'6,"-3"2"1,-1 5 0,0 3 1,-1 6-2,0 4-1,2 5-2,-2 3 1,1 3 0,0 0 2,3 1 1,0-1 1,2-1 2,1-3 0,1-3 0,1-4 0,0-1-2,1-4-2,2-3-1,-1-2-4,0-3-8,-1-3-12,1 0-23,0-3-10,-1-4-48,2-7 100,0 1 0,-2-3 0</inkml:trace>
  <inkml:trace contextRef="#ctx0" brushRef="#br0" timeOffset="37673.1547">10171 10599 91,'0'0'9,"0"0"4,0 0 3,0 0 1,0 0 0,0 0 0,0-2-1,0 2-2,-1-6-2,1 0-5,0-4-2,0 0-1,-1-2-1,1 1-1,0-2 0,0-2-1,-1 1 0,1-1 0,0-1 0,0 3-1,0-2-1,0 2 1,0-2-1,1 3 0,1-3 0,0 5-1,0-3 0,0 5 1,2-2 0,-2 4 0,2-2 0,-2 5 0,2-1 0,0 3 1,0 1 0,2 3 1,0 2 0,2 4 0,-2 3 0,3 1 0,-2 2-1,2 0 1,-2 2 0,1-1-1,1 0 0,-2-1 0,0-1 0,0-3 1,-1 0-1,0-3-2,-1 2-3,-2-4-7,0 2-7,-1-3-19,0 0-15,-2 0-61,-5 1 114,0-3 0,1-1 0</inkml:trace>
  <inkml:trace contextRef="#ctx0" brushRef="#br0" timeOffset="39263.2457">10341 10293 148,'1'1'6,"-1"2"1,1-1 0,-1-2 2,0 0-3,0 0-1,0 0 0,-3-2-1,1-1-1,-3 1-1,2-1 0,-4-1-1,2 1 0,-2 1-1,0 0 0,-1 1-1,2 1 0,-3 0 0,4 1 0,-6 2 0,5 3 0,-4 1 0,2 1 1,-2 5 0,2 0-1,2 4 1,-2 0 0,3 2 0,1-2-1,1 0 0,1-2 0,2 2 1,1-4-1,2-2 1,0-4 0,0 3 1,0-5 1,3 0 0,-1 0 1,2-3 0,1 0 1,0-1 0,2-2-1,0-1 0,0 2 0,0-2-1,-1-1 0,-2 3 0,2-3-1,-2 3 0,0-2 0,-1 1-1,2 1 1,-1 0-1,1 1 0,-4 1 0,3 1 0,-2 0 0,1 2 1,-2 0-1,0 1 1,-1 2-1,-1-1 1,-2 1 0,-2 1-1,-1 1 1,-2-2-1,-2 3 0,-3-1-1,1-1 1,-2 1 0,-1-2 0,0 1 0,0-3 1,1 1-1,2-3 1,-1-2 0,3 1 0,1-1 0,1-2-2,0 0-6,3 0-7,-1 0-14,3 0-21,0 0-5,0 0-34,0-3 88,0 1 0</inkml:trace>
  <inkml:trace contextRef="#ctx0" brushRef="#br0" timeOffset="39706.271">10529 10082 160,'-3'0'6,"0"4"1,0 3 1,0 1 1,2 6-1,1 3 0,1 3 0,1 4-1,0 3-1,-1 2 0,2 3 0,-1 1-1,0 1 0,1 2-1,-1 0 0,0-3-1,0 1-1,0-2 0,-1-3-2,-1-3-7,1-3-10,-1-1-19,1-4-21,2-2-90,8-2 147,1-4 0,0-4 0</inkml:trace>
  <inkml:trace contextRef="#ctx0" brushRef="#br0" timeOffset="40238.3015">10742 10575 122,'0'0'15,"0"0"0,-1-3 2,1 0 1,0-2-4,0-2-3,0-2-4,0-3 1,1-2-2,0 0 0,0-2-1,1-2-1,0-1-1,0-3-1,0 0 0,-2-2-1,2 1-1,0 1 0,-1 3-1,1 2 0,-1 4 0,2 2 0,-2 4 0,0 2 0,2 5 0,0 0 0,0 5 1,2 5 0,2 2 1,0 3-1,1 4 2,0 2-1,2-2 0,0 1 1,0 0-1,-1-1 0,3-3 0,-4-1 0,1-3-2,-2-2-1,-1 0-6,-1-3-8,-2 0-15,-1-2-24,0 2-2,-1-2-32,-10-5 89,-1-2 0</inkml:trace>
  <inkml:trace contextRef="#ctx0" brushRef="#br0" timeOffset="40441.3131">10741 10488 185,'2'-1'12,"4"-1"0,1 0-1,4 0-5,-2-1-15,3 1-17,0-1-26,0-2-2,2 1-31,9-8 85,-1 2 0</inkml:trace>
  <inkml:trace contextRef="#ctx0" brushRef="#br0" timeOffset="40870.3376">10964 10066 156,'5'2'11,"3"1"2,3 2 1,4 5 0,0 2-1,3 2-3,0 5-2,3 2-1,-3 5 0,0 6-2,-3 1-2,-3 5-6,-4 4-13,-4 3-36,-4 5-4,-6 1-78,-27 55 134,-2-9 0,-2-7 0</inkml:trace>
  <inkml:trace contextRef="#ctx0" brushRef="#br0" timeOffset="42140.4103">9276 13179 46,'12'0'2,"6"0"0,2 1 1,4 0 1,3 2 0,2 0 0,3-1 0,0 0 2,0 1 1,2-1 0,1 1 0,1-1-1,4 0 1,-1 0-1,3 1 0,3-3-2,4 0 0,2 0-1,5 0 0,2-3 0,5 3 0,2-5 0,5 1 1,1-1 0,2 0 1,4-1 1,-1 2 0,4-1 0,1 1-1,-1 1 0,3-2-1,1 1 0,2 0 0,1 0 0,3-2 1,2-2 2,2 2-1,3-3 1,2 0-1,0 0 0,4-2-1,0 0-1,-1 0-1,4-1 0,-1 0 1,1 0 2,-1 1 1,0 0 1,-2 2 1,-2-1 0,0 0 2,-5 1-2,-1-1-1,-4 2-1,-5-1-2,-6-1-1,-5 1-2,-9 1-3,-6 0-10,-10 2-21,-12 0-34,-9 2 1,-9 2-102,-38-3 167,-8 0 0,-7 0 0</inkml:trace>
  <inkml:trace contextRef="#ctx0" brushRef="#br0" timeOffset="43011.4601">9730 12554 152,'-2'2'1,"1"2"1,1 3-1,0 4 1,1 2-1,1 4 0,2 2 0,0 5-1,1-2 0,0 2-1,0 0 0,0-2 0,0-5-1,-1 0 1,-3-5 0,1-1 0,0-6 0,-2 1 1,-1-8 1,-2-1 0,0-3 1,-4-5-1,0-3 2,2-4-1,-3-1 1,1-5 1,0-2 0,1-1 0,1 0 0,2-3 0,2 1-1,1 1 0,2 2 0,1 2-1,3 3-1,2 5 0,2 2 0,1 6-1,1 1 1,0 6-1,0 4 1,2 5-1,-3 1 0,1 3 1,-2 1 0,-2 3 0,-2-1 1,0 2 0,-5-2 1,-2 0 0,-4-1 0,-2-2 0,-1-2 0,-2-1-1,-4-2-5,2-3-8,-2 0-14,1-2-23,2-2-3,1 0-36,7-6 87,2-1 0</inkml:trace>
  <inkml:trace contextRef="#ctx0" brushRef="#br0" timeOffset="43400.4823">10216 12369 114,'-8'8'10,"0"2"0,-3 6 2,-1 3 1,1 3 0,-2 4-2,2 3 0,1 2-1,3 3-1,1-2-1,3 2-1,2 0-1,3-2 0,4 0-1,3-2-5,1-1-9,4-3-17,3-2-26,3-4-2,3-2-50,18-10 104,-3-3 0,-5-7 0</inkml:trace>
  <inkml:trace contextRef="#ctx0" brushRef="#br0" timeOffset="43942.5133">10586 12527 87,'-14'-1'13,"0"1"2,-1 1-2,-1 1-1,-1-1-3,1 4-2,0 0-2,3 1 0,1 0-2,4 1-1,0 1-1,3-1-1,1 2 1,2-1 0,4 1 1,2-1 1,3 1 0,1-4 1,5 1 0,0 0 0,3-3-1,2-1 0,3 1-1,2 1-1,-2-2 0,3 1-1,-2-1 1,-2 0 0,-2 1 1,-5 0 0,-2 0 0,-3 1 1,-5 1 0,-2-1 0,-2 3 0,-4-1 0,-2 1-1,-5-1 1,-1 0-1,-3 1 0,-1 0-1,-2-2 0,1 0-2,-2 1-5,2-1-8,2 1-14,0-1-25,4 0 0,5 0-30,8-1 83,2-1 0</inkml:trace>
  <inkml:trace contextRef="#ctx0" brushRef="#br0" timeOffset="44332.5356">10837 12337 124,'0'5'11,"0"1"1,0 4 0,0 5 1,1 2-1,1 5-3,1 2-2,0 2-2,1 4-1,3-1-2,-2 1-1,2 0 0,-1-1-2,0 0-3,1-2-5,-2-2-7,-2-2-10,-1-1-16,-1-1-8,-1-1-15,1 4 65,0-2 0</inkml:trace>
  <inkml:trace contextRef="#ctx0" brushRef="#br0" timeOffset="45101.5796">10992 12570 79,'-1'5'2,"1"3"1,-1 2 1,1 2 0,0 4 1,1-3 0,1 4 0,1-2-1,0-2 0,0-1-1,1-3 0,-2-4 0,1-1-1,-1 1 0,0-5 0,1 0 1,-1-5-1,-2-3 1,-1-1 0,0-3 0,-1-2 1,0-1 1,0 1-1,0-2 0,0 0 0,2 4-1,0-2-1,1 1 0,1 4 0,3-1 0,-1 3 0,2 0 1,3 2-1,1-1 1,-1 3 0,3 2-1,-2 1 1,0 1-1,-2 1-1,0 3 0,-1 1 1,-2 2-1,-2-1 0,-2 5 0,-2-2 1,-2 0-1,-2 2 0,-2-2 0,1-2 0,-3 0 0,3-3 1,-1 0-1,2-2-1,-1-1 0,5 0 0,-1-4 0,2 0 0,2-2 1,0 0-1,4 0 1,-1-1 1,2 1 0,0 3-1,3-2 1,-4 3-1,4 3 0,-4-1-1,4 5 2,-4 1-1,2 1 1,-4-1-1,0 4 1,-4-2 1,0 0-2,-4 0 1,-3 0-2,0-2-2,-5-1-5,1 1-4,-2-1-10,0-2-16,0-3-16,2 1-54,-3-11 107,4-1 0,0-3 0</inkml:trace>
  <inkml:trace contextRef="#ctx0" brushRef="#br0" timeOffset="45501.6025">11270 12221 140,'8'-3'15,"1"3"0,4-2 1,3 4 0,1 3-6,2 2-2,1 3-4,-1 3-1,0 4-1,-2 1-1,1 2 1,-2 2-1,-3 2 1,-2 2 1,1 4 0,-5 1 1,0 1 1,-3 0 0,-2 1-1,-3 1-1,-3-1-5,-2-1-13,-4-1-27,-4 1-14,0 1-91,-20 26 147,4-4 0,-1-6 0</inkml:trace>
  <inkml:trace contextRef="#ctx0" brushRef="#br0" timeOffset="46856.68">9829 14887 109,'-2'0'6,"-2"0"1,0 1 2,0 3 0,0 4-2,1 0-1,1 4-2,2 5 0,1 1-1,1 2-1,1 0-1,1 2-1,-1-1 0,1-1 0,-1-3 1,-1-3-2,-1-3-1,-1-3 0,1-4-1,-1-1 0,-3-6 0,1-1 1,-1-4-1,-2-2 1,1-5 3,1-5 1,0-1 1,1-4 1,1-1 0,1-1 1,0 0-1,1-1 0,0 2-1,2 2-2,0 3 0,1 3-2,1 3 0,-2 4 0,3 4-1,2 1 1,-3 3-1,4 3 1,0 3-1,1 3 1,-2 1 0,4 4 0,-4 1-1,1 1 2,-2 0 0,-1 0 1,-2 1 1,-2-1 1,-2-1 0,-1-3 2,-4 0 0,-2-1 1,-1-3 1,-2 0 0,-2 2-1,0-5-1,1-2-1,-1 0-4,4-2-5,0 0-8,2-1-13,1-2-18,5-2-9,-1 2-23,20-6 76,2-2 0</inkml:trace>
  <inkml:trace contextRef="#ctx0" brushRef="#br0" timeOffset="47275.704">10298 14572 121,'-4'7'9,"-3"1"2,-2 6 1,-2 1 2,0 8 0,-2 3-2,3 5 1,0 6-2,-1 3-2,3 2-1,3 4-1,1 0-2,2-3-1,4 0-2,3-3 0,1-4-5,6-3-4,0-3-6,4-5-11,1-3-23,3-2-9,1-6-48,18-8 104,-5-5 0,-4-2 0</inkml:trace>
  <inkml:trace contextRef="#ctx0" brushRef="#br0" timeOffset="47843.7365">10629 14739 81,'-2'1'1,"-3"2"1,-3 1-1,-3 3 1,-1 1 0,-2 1 0,3 3-1,-2 0 0,3 0 0,2-1 0,3 3 1,2-6 1,4 2 1,3-2 1,3-2 2,5-2-1,1 0 2,3-1-1,0-1-1,2-1-1,-1 0-1,0 1-1,-4 0 0,2 2 0,-7-1-1,2 3 2,-5-2 1,2 4 1,-2 0 2,-1 2 2,-3-3 0,-2 3 1,-3-1 0,-2 0 0,-2-1-1,-2 2-2,-1-3-2,-3 0-1,1 1-3,-3-1-4,2-1-11,-2 0-13,1-1-24,3-1-9,2-1-61,5-1 120,3-2 0,3 0 0</inkml:trace>
  <inkml:trace contextRef="#ctx0" brushRef="#br0" timeOffset="48338.7648">10901 14534 117,'-1'1'11,"0"3"1,0 2 2,1 3 0,-1 4-2,1 3-1,1 2-3,-1 6-1,3 1 0,0 5-1,1 2 0,2 0-1,-2 3 1,1-2-1,0 1 1,0 0-3,-1-3 0,0-3 0,1-1-2,-1-3-3,-1-3-4,-1-2-8,1-3-10,-1-5-22,1-2-11,0-2-51,4-9 108,2 1 0,-2-4 0</inkml:trace>
  <inkml:trace contextRef="#ctx0" brushRef="#br0" timeOffset="48845.7938">11307 14845 141,'0'0'11,"-2"-2"2,0 0 1,1 0 0,-2-1 0,0 0-1,-1 2-4,0 1-2,-2-2-1,2 4-1,-4-1-1,1 2 0,-4 2-1,1 2-1,-2 2 1,2 1-1,-1 1-1,3 1 1,-1 3-1,4 0-1,1 1 2,3-2 0,6 2 0,0-3 2,5-1 0,0 1 0,5-3-1,-2-2 1,3 0 0,-2-4-2,1 0-3,-2-1-3,0-2-8,-3-1-9,1 0-18,-3 0-23,-1-2-99,0-11 161,-2 1 0,-2-1 0</inkml:trace>
  <inkml:trace contextRef="#ctx0" brushRef="#br0" timeOffset="49426.827">11432 14551 117,'6'6'10,"2"0"1,2 6 1,1-3 0,3 4-2,-1 1-1,0 1-2,-1 2-1,2 2 0,-2 1-1,1 2 0,-1 1-1,-2 0 1,2 0-1,-4-1 1,0 0-1,-2 0 1,-2 0 1,-2-3 0,-2 2 1,-2-1 0,-2 2 0,-2-2 0,0 1 0,-2-1 0,0-2-1,-2 1-1,2-3-1,0 0 0,3-3-2,-2 1-2,3-5-9,2-2-34,-1-1-20,1-1-134,-8-7 197,-2-4 0,-1-4 0</inkml:trace>
  <inkml:trace contextRef="#ctx0" brushRef="#br0" timeOffset="50579.893">11482 10382 132,'0'0'11,"0"0"1,0 0 2,0 0 0,0 0-2,0 0-3,0 0-1,0 0-2,2-1-2,1 0-1,3-2-1,-1 2-1,2 1 0,-2 0-2,3 0-6,-3 0-6,3 0-10,-2 0-12,1 1-15,-2 1-50,3 4 100,-4 0 0,1 1 0</inkml:trace>
  <inkml:trace contextRef="#ctx0" brushRef="#br0" timeOffset="50734.9018">11488 10515 93,'7'-3'-40,"1"-2"-13,21-12 53,-4 3 0</inkml:trace>
  <inkml:trace contextRef="#ctx0" brushRef="#br0" timeOffset="51639.9536">12107 10114 112,'0'0'7,"0"0"0,0 0 3,0-3 0,0 1-1,1-4 0,-1 4 0,1-7-2,0 2-1,0-2-1,-1 0 0,0-2-2,-1 1 0,1 4-1,0-3-1,0 1 0,0 0-1,1 4 0,-1-3-1,1 4 0,0 1-1,-1 2 1,2 2 0,0-1 0,1 6 1,2-1 0,2 5-1,-1 0 2,0 2-1,0 1 0,1 1 0,0-2 1,0 1-1,-1-1 1,0 0-1,-2-4 0,2 1-2,-3-4-2,-1-2-4,0 0-2,0 0-4,-1-2-3,-3 1 0,0-1 1,-2 3 1,0-3 2,-5 3 5,4-3 4,-2 3 5,1-1 4,-2 0 2,3-1 3,1 1 1,0-4 2,1 2 3,1-1-1,0 0 1,0 0 0,2-1 0,0 0-2,2-1-2,0 0-1,1 0-3,4-1-2,1 0-2,2 0-6,2-1-12,3-2-19,-1 1-22,3 0-95,18-5 150,-3-2 0,-3 2 0</inkml:trace>
  <inkml:trace contextRef="#ctx0" brushRef="#br0" timeOffset="52051.9772">12583 10009 87,'-5'2'7,"-2"3"2,-3 3 1,-1 1 2,-3 3 0,-1 3 0,-1 1-1,-3 4-1,-1 2 0,-1 2-2,-2 1 0,-1 2 0,1 3 0,-2 2-2,-1-1 0,1 2 0,-1 0-1,1-1 0,1-2-1,0-1-1,2-5-1,3-2-1,1-2 0,3-6-1,3-1-1,3-4-3,0 1-5,4-3-7,1-1-12,2 0-25,0-1-2,1-5-30,6 3 85,2-4 0</inkml:trace>
  <inkml:trace contextRef="#ctx0" brushRef="#br0" timeOffset="52442.9995">12311 10473 147,'-3'1'11,"1"1"1,0 5 0,1 0 1,-1 3-3,2 0-2,0 2-3,1 0-1,0-1-2,0 1-1,-1-1 0,1-1-2,0-1-2,0-2-6,2 1-9,-3-3-16,3-1-17,-1 2-59,5-6 110,2 0 0,-1 1 0</inkml:trace>
  <inkml:trace contextRef="#ctx0" brushRef="#br0" timeOffset="52828.0216">12380 10478 86,'2'2'4,"1"3"1,1 2 1,0 1 1,-2 2-1,2 2 0,0 0-1,-1-1 0,1 1 0,-1-4 1,1 2-1,4-3 1,0-2-1,3-2 2,0-2 1,3-3 1,-2-2 0,2-3 1,-2-2 0,-1 0 1,-2-3 0,-2 0-1,-3 0-2,-1-1-1,-3 2-2,-2-1-2,-1 2-2,-2 2-4,-2 2-4,-3 1-5,1 2-5,-6 2-7,5 3-16,-1 2-17,2 1-49,3 12 106,4-3 0,1 0 0</inkml:trace>
  <inkml:trace contextRef="#ctx0" brushRef="#br0" timeOffset="53213.0436">12653 10441 65,'1'11'5,"0"1"1,1 2-2,2 1-1,1-3 1,-2-1 0,5-1 3,0-3 1,0-3 4,2-1 3,2-1 3,-3-5 1,2-1 0,-3-4 0,1 0-1,-2-1-2,-2-4-2,0 2-4,-3-1-5,-3-1-9,-2 1-19,-5 3-34,-3-1-1,-4 5-71,-22 5 129,-1-2 0,1 4 0</inkml:trace>
  <inkml:trace contextRef="#ctx0" brushRef="#br0" timeOffset="53956.0861">11808 12477 63,'0'0'4,"1"-2"-1,2 2 0,3-3-4,4 2-12,-2-2-17,12 3 1,-3 0 29</inkml:trace>
  <inkml:trace contextRef="#ctx0" brushRef="#br0" timeOffset="54150.0972">11878 12588 116,'5'-2'-17,"2"-1"-20,3-1-25,11-4 62,0 1 0</inkml:trace>
  <inkml:trace contextRef="#ctx0" brushRef="#br0" timeOffset="54874.1386">12414 12071 77,'-1'0'4,"-4"-5"1,1 2 0,-1-1 2,2 0-1,1-1 0,1 1 1,1-3 1,2 4 0,1-2 1,1 1 0,4-1-2,0 2 0,6 2-1,-1 1-2,4 1-1,-2 3 0,1 3-2,-1 2 1,0 3-1,-5 0 1,-2 3 0,-3 0 0,-4 2 0,-3-1 0,-2-1 0,-5-1 0,-3-2 0,-3-3 0,-2-1 0,0-3 0,0-2 0,2 0 0,2-3 1,1-3 0,5 0 0,2-3 0,2 1 1,2-1 0,4-1 1,2 2-1,2-2 0,2 1-1,3 2 0,4 2-1,-1 0 0,0 2-1,1 2 0,-1-2-1,1 2-1,-2 2-4,0 0-8,-2 0-15,-1 1-26,0-3-2,0 1-43,13-1 99,-2-2 0,-3-2 0</inkml:trace>
  <inkml:trace contextRef="#ctx0" brushRef="#br0" timeOffset="55259.1606">12845 12023 146,'-3'5'0,"-2"2"-1,0 2 1,-5 2 0,0 5-1,-2-2 1,-1 5 0,-2 3 0,-1 3 1,-1 3-1,-3 2 0,-2 4 1,0-1 3,-2 1 3,-2 2 2,-3-2 2,0 0 1,-2-1 0,0-3 1,0-2 1,3-1-3,-1-3-2,5-1-2,2-4-1,3-2-2,2-2-1,4-1-1,4-4-2,0 0-3,3-3-6,1-1-5,1 0-10,1-2-18,4 2-15,-1-2-64,16-3 121,-1 1 0,1-2 0</inkml:trace>
  <inkml:trace contextRef="#ctx0" brushRef="#br0" timeOffset="55570.1784">12520 12579 153,'0'0'10,"-1"2"0,1 0 2,0 4-1,0 1-2,0 2-2,0 1-3,1 2-1,-1 0-1,1-2-2,2-1-1,-3 2-6,1-4-6,1 1-15,0 1-18,0-2-5,1-2-24,3-1 75,-3-1 0</inkml:trace>
  <inkml:trace contextRef="#ctx0" brushRef="#br0" timeOffset="55941.1996">12612 12637 83,'2'7'13,"-1"-1"1,0 3-2,1-2-1,1 3 2,-1-3 1,1-2 1,0 1 1,0-2 1,-2-2 0,3-1 0,-1 0-1,1-3-3,-1-1-2,0-2-3,-2 0-1,1-3-2,0 2-2,-2-3-2,0 3-3,-2-4-3,0 4-4,0 1-5,-2 0-7,-2 0-12,3 4-19,0 0-8,1 1-50,1 1 110,2 1 0,1 0 0</inkml:trace>
  <inkml:trace contextRef="#ctx0" brushRef="#br0" timeOffset="56274.2187">12782 12581 107,'-1'5'4,"0"2"1,0 1 3,1 0 2,1 4 2,0-5 2,3 2 0,2-4 2,2 1 1,1-3 1,2-3-1,1-1 0,-2-4-2,1-1-1,1-3-1,-4-1-2,-1-1-1,-2-1-2,-2 1-4,-5-1-6,-3 2-14,-2-1-24,1 5-26,-7-1 0,-1 4-78,-28 8 144,2 1 0,-3 0 0</inkml:trace>
  <inkml:trace contextRef="#ctx0" brushRef="#br0" timeOffset="57577.2932">8973 15285 61,'9'6'5,"3"1"0,6 3 0,3-2 0,3 3 0,6-1-1,7 0-1,3-2 0,8 0 0,6-1-1,8-2 1,4 0 0,7-2 0,4 0 0,5-2 0,6 2 0,5-2-1,4-1 0,7 2 1,5-4 2,7 1 5,5-1 3,6 0 2,7-4 2,2 1 0,5-4 0,3 0 1,4-3-2,4-1-3,4-2-1,0-2-1,2-1 0,-1-2-1,0-1 1,-4-1 0,-3-2-2,-7-1-1,-4 1-2,-11 0 0,-9 2-2,-11 2-1,-10 3 0,-13 4-2,-12 3-1,-12 3-2,-14 3-5,-12 4-14,-9 4-37,-11 1-13,-10 4-143,-30-2 214,-2 0 0,-6-6 0</inkml:trace>
  <inkml:trace contextRef="#ctx0" brushRef="#br0" timeOffset="58565.3497">13437 15003 133,'-1'5'6,"1"2"0,0 3 1,2 2 0,0 2-1,0-2 1,1-2 2,2 0 1,-1-3 1,0-2 0,2-3 1,2-2 2,-3-4-2,1-3-1,-2-1-2,-1-4-2,-1 1-2,-3-2-3,0 1-12,-3-2-26,-2 2-23,-1-1-121,-11-6 180,2 3 0,-1-1 0</inkml:trace>
  <inkml:trace contextRef="#ctx0" brushRef="#br0" timeOffset="59403.3976">11944 14701 140,'0'-3'5,"4"0"-5,-1-1-10,2 1-18,1 2-13,1-1-25,1 6 66,1 0 0</inkml:trace>
  <inkml:trace contextRef="#ctx0" brushRef="#br0" timeOffset="60093.4371">12376 14379 91,'2'0'7,"1"4"1,0 1 0,-1 0 1,0 0-1,-1 1 1,1-1 0,-1-1 1,-1 1 0,3-3 0,1 3 0,4-3-1,0 0 0,4 0-3,0-1 0,-1 0-1,-1 0-1,2-1-1,-3 0-1,-1 3 1,0-3-1,-2 2 0,-2 0 0,0 3-1,0-1 0,0 0 0,1 6 1,-3-6-1,0 6 1,-2-4 0,0 3 0,-1-2 0,-2 2 0,0-4-3,-3 3-2,-3-1-4,2-2-8,-5-1-9,0 1-17,4-3-15,-3-2-55,0 0 111,3-4 0,1 0 0</inkml:trace>
  <inkml:trace contextRef="#ctx0" brushRef="#br0" timeOffset="60737.474">12469 14308 162,'7'-4'15,"4"0"1,7-3 1,1 1 0,4-2-4,3-1-1,0 0-4,2-1-4,-1 0-1,-2 1-2,-3 1-2,-1 0 1,-3 1-1,-6 2-1,-2 1 0,-2 1 0,-4 1-1,-2 1 0,1 0 0,-3 3 1,0 0-1,-1 3 2,0 2 1,-2 2-1,-2 2 1,-2 3 0,0 1 1,-1 2-1,-2 1 0,-2 4 1,2 1-1,-3 1 1,0 3-1,1 0 1,-1 1-1,0 1 1,0 0 0,1 1 1,0-3-1,-1 3 1,2-1 0,-1 0 1,1 3 1,-1-2 0,-1 1 0,2-1 0,-2 2 0,0-2 0,0-3-1,0-2-1,0-1 0,1-4-3,1-3-1,1 0-6,3-5-10,0-2-15,2-3-23,4 0-4,0-3-53,9-11 113,2-3 0,0 1 0</inkml:trace>
  <inkml:trace contextRef="#ctx0" brushRef="#br0" timeOffset="61056.4922">12637 14768 195,'-1'0'12,"0"2"2,1 1 1,-1 3 1,1 1 1,-1 2-4,1-2-2,0 3-2,0 0-3,0 1-1,0-1-1,1 1-2,0-1-1,0 1-3,-1-4-4,2 1-9,-1-2-14,2 0-23,0 0-12,2-1-88,2-5 152,0 0 0,-2-4 0</inkml:trace>
  <inkml:trace contextRef="#ctx0" brushRef="#br0" timeOffset="61457.5151">12738 14790 158,'-2'2'8,"1"1"1,-2 2-1,1 1 1,0 3-2,2 0-2,0 2-1,2-1-3,1 2 0,3-2 0,-3-2 0,3 1 0,-1-3 0,2-2 2,1-1 1,-1 0 1,0-3 0,1-3 2,0-2 1,-1-1 1,2-5 1,-3 3-1,2-5 0,-3 0-1,-3 1-1,-1-1-1,-2 1-2,-1 0-1,-1 3-2,-4-1-2,2 3-3,-1 2-5,0 1-8,-2 2-11,2 4-23,-1-1-12,3 3-76,-1 7 139,2 2 0,-1-4 0</inkml:trace>
  <inkml:trace contextRef="#ctx0" brushRef="#br0" timeOffset="61883.5395">12934 14755 94,'-1'3'6,"1"2"0,0 2 0,1 3 0,1-1 0,2 2 0,-1-4 0,2 1 1,-1-1 1,2-3 0,-2 0 2,3 0 0,-2-3 0,3-1 1,-2-2-1,2-2 2,-4 0-1,5-3 2,-4 0-1,0-4 0,-1 3-1,0-4-2,-1 2-1,-3-2-5,0 0-5,-1 0-12,-3 3-32,-2 2-17,-1 2-113,-18 9 176,1-1 0,-1-1 0</inkml:trace>
  <inkml:trace contextRef="#ctx0" brushRef="#br0" timeOffset="70038.0059">14458 10669 109,'0'0'6,"0"0"1,0 0 1,0 0 2,0 0 0,0 0 1,0 0 0,0 0 1,2 0 0,1 0-1,3 0-1,-1 0 0,2 0-1,0 0-3,3 0 0,-1 0-3,1 0 0,1 0-1,-3 0-1,2 0 0,-3 0-3,2 0-4,-3 0-10,0 3-13,-2-3-18,2 2-10,-2 1-44,-4 4 101,-1-2 0,1 1 0</inkml:trace>
  <inkml:trace contextRef="#ctx0" brushRef="#br0" timeOffset="70491.0318">14484 10829 155,'1'2'17,"3"1"2,0-1 4,2 1 1,2 0-2,1-2-3,2 0-2,1 1-3,0-2-3,3 0-3,-2 0-9,1 0-31,-1 2-33,1-1-1,-5 1-99,3-9 165,-3-2 0,-3-4 0</inkml:trace>
  <inkml:trace contextRef="#ctx0" brushRef="#br0" timeOffset="74000.2325">15050 10092 108,'0'0'5,"0"0"0,2-2 2,0 1 0,3-2 0,2 1 0,4-1 1,-1-1 0,4 1-1,1 0-1,2 0 1,-1-2 0,1 2 0,-2-1-1,0 0 0,-4 2 0,-1-1 0,-2 2-1,-2 0 1,-3 0-1,0 1 1,-3 0-1,1 2 0,0 1-1,1 3 0,-1 1 0,-1 2-2,0-1 0,-1 4 0,-1-2-1,1 3-1,-1 0 1,1-1-2,-1 0-2,0 1-6,0-1-7,0 2-13,1-5-24,0 2-5,1-3-45,4 1 103,0 0 0,1-1 0</inkml:trace>
  <inkml:trace contextRef="#ctx0" brushRef="#br0" timeOffset="74395.2551">15411 10053 124,'-2'2'2,"0"0"0,-3 1 0,0 4 1,1 0 0,0 4 0,1-2 1,0 3 0,3 0 1,1 0 1,1-4 0,3 1 1,2-2-1,3-1 2,1-2-1,3-3 2,-1-2 1,1-2 1,0-1 0,-2-4 0,1 1 0,-4-3-1,-2-1-2,-2-1-2,-3-1-2,-2 1-2,-4-1-4,-2 2-4,-3-1-5,-2 4-10,0 2-13,-3 3-24,0 3-2,1 3-33,-3 15 93,2-1 0</inkml:trace>
  <inkml:trace contextRef="#ctx0" brushRef="#br0" timeOffset="74771.2766">15885 10053 170,'-5'4'2,"-3"2"0,-1 3 2,-5 1 0,-2 6 1,-2 0 1,-2 5-1,-2 0 1,-3 4 0,-3 1-1,-2 3-1,-4 3 0,-2 1-1,-3 1 0,-1 0-1,-2 0-1,0 1 0,0 0-1,-1-3 0,5-2 0,0-2-1,4-2-2,2-1-6,5-4-11,4-3-16,5-2-17,7-2-58,7-4 111,3-2 0,4-4 0</inkml:trace>
  <inkml:trace contextRef="#ctx0" brushRef="#br0" timeOffset="75070.2937">15416 10569 184,'-1'3'8,"1"2"1,-1 3 1,0 1 1,-2 2-1,1 3-2,-3 1-2,2 1-3,-1-1 0,2 1-5,0-1-4,1 0-9,1-1-11,1-3-25,1 0-5,1-2-40,12-5 96,-1-3 0</inkml:trace>
  <inkml:trace contextRef="#ctx0" brushRef="#br0" timeOffset="75411.3132">15544 10610 181,'-4'2'2,"0"3"1,-1 4-1,2-1 1,-2 2-1,3 3 0,0-1-1,2 3 0,1-3 0,1 1 1,0-4 0,3 1 1,-1-3 1,1-3 2,3-2 1,0-1 2,4-4 1,-1-1 0,2-3 0,-2-3-1,-2 0 0,0-2-2,-2 0-2,-5 0-1,-3-2-5,-2 1-5,-6 3-7,0 1-11,-3 4-14,0 1-23,2 4-91,2 9 152,0 0 0,5-1 0</inkml:trace>
  <inkml:trace contextRef="#ctx0" brushRef="#br0" timeOffset="75753.3328">15781 10611 110,'-1'6'4,"-1"1"1,0 2 1,1 1 1,0 0 1,0-1 1,3-2 1,-1 1 1,4-4 1,-1-1 1,2-3 1,2-3-1,2-1 1,-2-4-2,2-1-1,-4-1-1,-1 0-3,-3-2-2,-2 1-6,-3-2-9,-4 1-16,0 0-25,-3 4-9,-1 1-73,-10-3 133,3 3 0,2 1 0</inkml:trace>
  <inkml:trace contextRef="#ctx0" brushRef="#br0" timeOffset="76143.3551">16196 10178 203,'4'3'10,"4"-3"1,1 4 0,5 0 1,2 0-4,2 2-2,0 0-3,0-1-4,-1 0-8,-3-1-13,-1 1-22,-3-3-13,-2 3-74,2-4 131,-2-1 0,-3-1 0</inkml:trace>
  <inkml:trace contextRef="#ctx0" brushRef="#br0" timeOffset="76328.3657">16329 10125 225,'-3'6'7,"-1"1"1,-1 4 0,-4 4 0,2-1-7,-4 5-10,-1 2-19,-1 0-28,-2 1 0,3-1-52,3 1 108,2-3 0,4-5 0</inkml:trace>
  <inkml:trace contextRef="#ctx0" brushRef="#br0" timeOffset="76654.3843">16705 9782 183,'0'0'7,"1"4"0,1 3 1,2 3-1,-2 2 1,0 3-2,0 2-3,1 3-5,-1 2-9,2-1-13,0 4-22,2-1-7,0 2-40,1 15 93,-2-6 0</inkml:trace>
  <inkml:trace contextRef="#ctx0" brushRef="#br0" timeOffset="76891.3979">16657 10165 220,'9'-3'13,"4"-2"0,6 0 1,5 0 0,3 0-3,5-1-5,3 1-5,4-1-9,1 1-17,-1 2-25,-1 0-11,-3 1-87,8 8 148,-10 3 0,-6-1 0</inkml:trace>
  <inkml:trace contextRef="#ctx0" brushRef="#br0" timeOffset="77198.4155">16734 10333 216,'-3'2'6,"-2"1"2,1 3-1,-1 5 0,0 3-1,-1 3-2,2 3-6,0 1-6,1-1-9,0 1-17,2-2-22,1-3-81,6 3 137,0-2 0,1-5 0</inkml:trace>
  <inkml:trace contextRef="#ctx0" brushRef="#br0" timeOffset="77539.435">16814 10425 170,'-2'3'7,"0"4"0,0 1 0,2 0 0,2 2-2,1 2-1,3-4 0,0 1-2,3-2 2,2-1 0,-1-4 2,2 1 1,2-3 2,-4-3 1,2-4 0,-4-1 1,0-2-1,-3-2-2,-1 0-1,-3-2-3,-2 0-5,-2 1-6,0 4-10,-3 1-15,1 1-23,-1 5-7,2-1-67,-10 9 129,6 3 0,-2-2 0</inkml:trace>
  <inkml:trace contextRef="#ctx0" brushRef="#br0" timeOffset="77849.4527">17105 10432 165,'0'4'9,"-1"1"3,2 3 1,1 0 2,0-1-1,4 0 0,3 0 0,1-2 1,2-2 0,3-2-1,1-4 0,-3-3-2,0-1-1,-1-3-3,-5-2-4,-1 1-8,-6-2-17,-7 1-39,-4 0-8,-7 5-128,-48 21 196,1 3 0,-2 5 0</inkml:trace>
  <inkml:trace contextRef="#ctx0" brushRef="#br0" timeOffset="78534.4919">14436 12671 217,'-1'-3'6,"1"3"0,0 0 0,1 3-1,1-2 0,2 2-8,2-1-11,2 1-19,0-3-21,5 2-87,6 0 141,-2 1 0,-1 0 0</inkml:trace>
  <inkml:trace contextRef="#ctx0" brushRef="#br0" timeOffset="78651.4986">14535 12794 52,'11'-3'-52,"26"-18"52,1-1 0</inkml:trace>
  <inkml:trace contextRef="#ctx0" brushRef="#br0" timeOffset="79334.5376">15263 12143 142,'-1'0'10,"-1"3"2,0-2 1,0 1 0,-3-2-1,3-2-2,2-2-1,0 0-2,2-1-2,2 1-1,3 0 0,0 1-2,3 1-1,1 1-1,0 1 1,-2 2-1,1 2 0,-1 3 0,-3 3 0,0 1-1,1 5 1,-5-1 0,-2 3-1,-2 0 1,-3-2 0,0 1 0,1-4 1,-2-1 1,1-3 0,1-4 2,1-1 2,-2 0 1,3-3 1,2 1 0,0-1 0,5-1 0,3-1-1,2-1-2,0 1-2,5-2-5,0 1-8,2-1-10,2 1-12,-1-1-12,1-3-13,1 2-90,24-12 147,-5 1 0,-2 1 0</inkml:trace>
  <inkml:trace contextRef="#ctx0" brushRef="#br0" timeOffset="79635.5549">15695 12116 177,'-5'-2'5,"2"10"0,0 2 1,1 4 2,-2 0 1,2 4 0,2 0 1,2-1 0,3 0 1,3-2 1,2-4 1,5-3-1,1-5 1,2-4-1,1-4-1,2-6 0,-2-2-2,0-3-1,-1-2-1,-5-1-1,-3 0-2,-5 1-4,-6 0-6,-5 3-14,-6 3-34,-5 4-15,-8 4-150,-45 11 219,3 2 0,0 1 0</inkml:trace>
  <inkml:trace contextRef="#ctx0" brushRef="#br0" timeOffset="80423.5999">15367 12573 144,'15'-1'19,"5"-2"2,7-2 1,8 1 1,9-2-4,6-1-4,6-3-4,4 1-4,1-1-4,-1-1-8,-3 2-9,-6 0-13,-7 4-20,-7 0-12,-10 5-73,-13 16 132,-10 0 0,-6 3 0</inkml:trace>
  <inkml:trace contextRef="#ctx0" brushRef="#br0" timeOffset="80725.6172">15410 12809 148,'2'15'5,"0"4"0,1 5-1,0 2-6,-1 3-9,0 2-16,-1-1-17,-1-1-34,5 3 78,0-4 0</inkml:trace>
  <inkml:trace contextRef="#ctx0" brushRef="#br0" timeOffset="81026.6344">15591 12913 183,'-7'7'1,"1"0"0,-2 5 1,3-2-1,-2 4 0,3-2 0,3 0 0,0-2 1,5-2-1,5-1 2,1-3 0,5-3 1,2-1 0,-2-3 2,2-4 0,-2-2-1,-3-1 0,-2-2-1,-3-1-5,-4 0-7,-3 0-11,-3 1-15,0 4-15,-6 1-74,-4 5 123,0 2 0,2 2 0</inkml:trace>
  <inkml:trace contextRef="#ctx0" brushRef="#br0" timeOffset="81348.6528">15845 12974 113,'1'1'16,"4"0"2,3 1 2,1 0 3,1-4 0,0-1-2,1-1-2,-3-3-3,-1-1-2,-3-1-3,-1-4-2,-4 1-4,-1-2-5,-4-3-5,-3 1-7,-1 0-11,-4 3-18,0 1-22,0 4-101,-9 12 164,4 4 0,3 2 0</inkml:trace>
  <inkml:trace contextRef="#ctx0" brushRef="#br0" timeOffset="81744.6755">16495 12329 211,'6'3'14,"1"2"0,3 0 1,2 1 0,1 2-6,1 0-3,3 2-5,-1-1-9,-1 1-12,-1-1-19,-2 1-20,-1-2-100,5-2 159,-5-1 0,-1-3 0</inkml:trace>
  <inkml:trace contextRef="#ctx0" brushRef="#br0" timeOffset="81943.6869">16593 12281 217,'-1'7'5,"-3"1"0,1 6 1,-1 2-2,-1 4-5,0 2-10,-1 3-20,1 3-22,0 0-88,3 12 141,1-8 0,2-5 0</inkml:trace>
  <inkml:trace contextRef="#ctx0" brushRef="#br0" timeOffset="82515.7196">17116 11998 185,'0'-2'5,"3"-1"1,-1 1 0,2-3 2,3 2-1,3 0-1,-1 2-1,2-2-1,2 3-1,-1 3 0,0 0-2,-1 3-2,-1 2-2,-1 1 1,-3 3-1,-1 2 0,-3 1 0,-3 0 1,-2 1 0,-2 0 2,0-3 3,-1-3 2,1 0 2,1-3 4,1-2 1,1-2 2,3-1-1,4 1 1,2-6-2,5 3-2,2 0-3,4-5-3,1 2-4,3-1-7,0 1-10,3 0-23,-1 1-25,-1 2 0,-1 2-73,-6 7 138,-3 0 0,-10 2 0</inkml:trace>
  <inkml:trace contextRef="#ctx0" brushRef="#br0" timeOffset="82765.7339">17061 12393 200,'17'-3'18,"6"-2"1,5 0 0,6-1 0,6 0-6,2-3-9,3 3-11,0-2-15,-2 2-23,-3 1-15,-3 2-98,-6 11 158,-9 1 0,-9 2 0</inkml:trace>
  <inkml:trace contextRef="#ctx0" brushRef="#br0" timeOffset="83033.7492">17026 12596 206,'-1'4'5,"-1"3"-1,0 3 1,-1 3-1,0 3 1,0 2-2,1 2-2,0 0-5,1 2-7,1 1-12,2-1-21,1-2-7,2-2-49,10-5 100,2-5 0,-1-4 0</inkml:trace>
  <inkml:trace contextRef="#ctx0" brushRef="#br0" timeOffset="83348.7672">17196 12671 175,'-1'9'8,"-1"3"1,1 0 0,0 1 1,2 3 1,0-2-2,2-1 0,2-1-1,3-3-1,0-3 0,5-2 0,-1-4 1,0-2-1,3-5 1,-2-2-1,-1-1 0,-2-3-2,-4-1 0,-2-1-1,-3 0-3,-4 1-3,-3 1-5,-2 2-7,-4 2-10,-1 4-18,1 2-21,-1 3-106,-1 10 169,3 0 0,3 1 0</inkml:trace>
  <inkml:trace contextRef="#ctx0" brushRef="#br0" timeOffset="83635.7837">17437 12728 151,'-2'0'6,"1"3"4,-1 2 3,2 0 4,2 1 2,1 0 3,5-2 0,1-2 0,3-2 0,0-4-2,2 0-4,-3-4-3,-2-1-4,-2-1-6,-5-2-10,-4 0-22,-4 0-40,-8 4-1,-4 5-120,-52 18 190,0 2 0,-2 4 0</inkml:trace>
  <inkml:trace contextRef="#ctx0" brushRef="#br0" timeOffset="84353.8247">14623 15000 210,'2'-2'13,"0"0"0,3 1-2,1-3-8,2 1-20,1-2-33,1-1-6,1 1-71,9-8 127,-1 1 0,-2 2 0</inkml:trace>
  <inkml:trace contextRef="#ctx0" brushRef="#br0" timeOffset="84873.8545">15441 14577 247,'1'6'5,"1"2"0,-1 5 0,2 4-1,0 4-7,0 2-9,-1 3-17,-1 1-26,1-2-3,0-2-51,10-5 109,-1-7 0,3-4 0</inkml:trace>
  <inkml:trace contextRef="#ctx0" brushRef="#br0" timeOffset="85190.8726">15643 14659 161,'0'5'1,"0"0"1,1 5 1,0 1 0,4 0 2,1 0 2,1-1 3,4-3 4,3-5 1,1-5 3,3-5 0,0-4 1,1-3-1,-2-2-3,-2 0-2,-3 1-5,-5 2-6,-4 0-8,-5 3-9,-4 1-16,-6 5-29,-2 5-6,-4 3-88,-23 21 154,4 1 0,-1-1 0</inkml:trace>
  <inkml:trace contextRef="#ctx0" brushRef="#br0" timeOffset="85484.8894">15444 15047 289,'16'-6'11,"9"1"0,7-3 0,5-3 0,10 1-5,4-4-5,3 1-8,3 0-12,0 1-23,-2 0-24,-2 2-1,-6 3-72,5 1 139,-13 2 0,-11 3 0</inkml:trace>
  <inkml:trace contextRef="#ctx0" brushRef="#br0" timeOffset="85836.9096">15490 15219 242,'2'6'14,"1"2"1,1 4 0,-2 2 1,0 4-6,-1 1-4,0 3-4,-1 0-5,1 0-8,0 0-11,1-1-19,1-1-23,2-4 0,1-4-51,10-10 115,-2-3 0,2-4 0</inkml:trace>
  <inkml:trace contextRef="#ctx0" brushRef="#br0" timeOffset="86150.9275">15707 15280 182,'-2'11'4,"0"3"0,0 1 1,0 2 0,1 0 0,1 0 3,0-4 0,1-2 2,1-3 1,4-4 1,3-4 3,-1-2 0,2-3 0,1-4 0,-2 0-2,-1-3-3,-1-1 0,-3 0-3,-1 1-3,-2 0-2,-2 1-6,-2 3-5,-1 1-9,-2 1-15,-2 3-24,1 0-13,0 3-99,-1 9 169,3 2 0,3-2 0</inkml:trace>
  <inkml:trace contextRef="#ctx0" brushRef="#br0" timeOffset="86471.9459">15914 15291 221,'-1'0'9,"-1"7"0,1 0 0,0 3 0,1 3 0,1 0-1,1 0-1,2-4 1,1 1 0,4-6 0,0-3 0,3-4 2,0-3-1,0-5-1,0 0-1,-3-2-2,-1 2-2,-4-3-1,-4 1-2,-4 3-5,-4-1-5,-3 2-10,-5 0-19,-3 2-29,-1 2-2,-1 2-75,-2-2 145,5 2 0,4-2 0</inkml:trace>
  <inkml:trace contextRef="#ctx0" brushRef="#br0" timeOffset="86742.9614">16516 14891 227,'5'5'2,"5"0"-4,1 2-8,1 1-12,2-1-24,-1 2-7,1-3-43,3-8 96,0-2 0,-7-5 0</inkml:trace>
  <inkml:trace contextRef="#ctx0" brushRef="#br0" timeOffset="86964.9741">16544 14863 207,'-1'12'10,"0"3"0,-1 5-1,1 3-3,-1 2-14,1 1-18,-1 1-27,2-4-3,1-3-43,8-11 99,1-6 0,1-6 0</inkml:trace>
  <inkml:trace contextRef="#ctx0" brushRef="#br0" timeOffset="87264.9912">17065 14562 234,'4'8'20,"0"5"2,4 0 1,0 2-1,2 0-5,1 4-6,0-2-3,-1 0-5,1-1-6,-3-2-8,-2-3-16,-2 3-33,-1-6-9,-5 0-121,-17-8 190,-3 0 0,-1-8 0</inkml:trace>
  <inkml:trace contextRef="#ctx0" brushRef="#br0" timeOffset="87441.0013">17153 14495 216,'17'-7'8,"5"-3"0,5-2 1,5 0-2,7-3-8,2 1-15,4 2-25,2 0-14,1 2-80,25-2 135,-8-1 0,-10 4 0</inkml:trace>
  <inkml:trace contextRef="#ctx0" brushRef="#br0" timeOffset="87699.0161">17780 14534 242,'-13'12'7,"-3"5"1,-7 4 3,-7 4 2,-6 5 0,-9 5-1,-3 2 0,-6 3-1,-2 1-3,-2 2-1,1-3-3,3 0-3,3-3-5,3-4-4,7-4-11,6-3-10,7-5-28,7-4-11,6-6-96,24-7 164,3-4 0,7-4 0</inkml:trace>
  <inkml:trace contextRef="#ctx0" brushRef="#br0" timeOffset="87919.0286">17304 15007 273,'-5'15'11,"5"-6"0,-1 1 0,0 3-2,0 2-4,1 2-13,0 0-16,0-1-21,4-1-21,-1-3-111,16-4 177,-2-4 0,3-4 0</inkml:trace>
  <inkml:trace contextRef="#ctx0" brushRef="#br0" timeOffset="88216.0456">17431 15100 150,'-3'3'9,"1"1"4,0 1 3,2 0 4,5 2 0,2-5 2,6 2-1,-1-5-1,5-1-2,-3-3-3,2-1-3,-2-2-2,-3-3-3,-3 2-2,-3 0-2,-3 1-3,-3-1-2,-2 2-6,-2 2-11,-5-1-16,0 3-30,0 2-4,0-1-94,-1 4 163,2-1 0,2-1 0</inkml:trace>
  <inkml:trace contextRef="#ctx0" brushRef="#br0" timeOffset="88467.06">17754 15049 237,'2'1'7,"1"1"3,1 0 2,1 1 2,4-2 0,-2-2 0,2-2-1,-1-1-2,3-4-3,-5 0-6,-1-4-14,-2 1-21,-5 0-33,-5-1-2,-7 1-95,-38 3 163,-2 1 0,-1 4 0</inkml:trace>
  <inkml:trace contextRef="#ctx0" brushRef="#br0" timeOffset="88846.0817">13793 16341 111,'10'-4'-111,"18"-10"111,-4 0 0,1 0 0</inkml:trace>
  <inkml:trace contextRef="#ctx0" brushRef="#br0" timeOffset="89005.0908">13780 16429 258,'-4'15'-55,"10"-18"-5,4-2-83,31-15 143,-2 6 0,2-6 0</inkml:trace>
  <inkml:trace contextRef="#ctx0" brushRef="#br0" timeOffset="89526.1206">14721 16333 146,'18'-6'12,"12"-1"3,8-5 1,15-1 3,13-5-1,15-3-1,16-2 0,13-2-1,14-4-1,14-3-3,12-3 1,9-1 0,12-2-1,8 0 0,7 0 0,6 1-1,8 0 0,2 3 0,3 3-1,1 0-3,0 4-1,-3 3-3,-4 0-4,-7 2-5,-10 2-11,-12 1-31,-14 5-29,-19 4 0,-18 4-121,-24 20 198,-29 2 0,-31 4 0</inkml:trace>
  <inkml:trace contextRef="#ctx0" brushRef="#br0" timeOffset="90009.1482">14984 17536 124,'22'-7'28,"10"-4"2,8 0 1,8-4 2,24-6-4,31-8-7,39-9-5,37-8-3,41-11-2,26-3 0,15 0-1,4 2-1,-4 6-3,-10 5-2,-9 6-3,-12 3-5,-14 5-9,-10 0-15,-15 3-26,-16 1-21,-22 4-144,-13-5 218,-36 6 0,-38 5 0</inkml:trace>
  <inkml:trace contextRef="#ctx0" brushRef="#br0" timeOffset="90996.2047">10927 16990 234,'-1'-3'14,"0"3"1,0-2 1,0-1 0,0 3-2,1 0-2,0 0-4,-2 0-3,0 1-2,-1 3-3,-5 3-1,-1 3 0,-4 2 0,-5 5-1,-4 0 1,1 2-1,-3-1 0,0 1 0,1-2 1,3-2 1,-3 3-1,-1-1 0,0 1-1,1-1 1,1 1-1,1 0 1,0-1-1,5-1 1,0-2-1,4-1 1,3 0 0,2-2 0,5-3 1,4 1 0,5-4 0,4 0-1,3-2 0,3-1-1,2-1-1,0 0-1,1-1 0,0 3-1,-2-1-1,-1 2 0,-3 2 1,-3 2 1,-2 1 1,-4 3 2,-4 2 1,-2 2 1,-5 0 2,-2 3 1,-2 2 1,-1-1 0,2 3 1,-1-2 0,3 0 0,2 1-1,3-4 1,4-1-2,3-2 0,4-2-1,6-3-2,2-3-2,5-1-8,4-4-23,3-2-31,3-3 0,2-2-91,39-22 154,-6 0 0,-8 1 0</inkml:trace>
  <inkml:trace contextRef="#ctx0" brushRef="#br0" timeOffset="91623.2405">11323 17077 151,'3'7'3,"-1"3"2,2 2 1,-1 1 0,1 3 0,0 1-2,0 3-2,1 2-3,0 2-3,0 0-4,2 3-2,-3 0-1,1-1-1,-1 0-1,0 0-2,-2-1 0,0-2 2,-1-4 3,-1-6 4,0-2 5,-2-7 5,-2-4 5,-1-5 5,-1-3 6,-3-10 3,0-9 0,0-14-2,-2-7-3,1-9-3,4 0-2,4 3-2,5 8-3,6 6-3,5 10-2,4 6-1,4 7-1,3 5 0,0 2 0,2 5-1,-3 5 0,0 2-1,-3 2 1,-5 5-1,-4 0 1,-4 3-1,-6 2 1,-4 2 0,-6-2 0,-4 3-3,-2-2-6,-4 0-13,0-1-25,0-2-7,2 0-64,4-9 118,6-1 0,2-5 0</inkml:trace>
  <inkml:trace contextRef="#ctx0" brushRef="#br0" timeOffset="91907.2568">12038 16823 188,'-5'2'2,"-1"3"3,-4 2 0,-4 5 2,0 5 1,-5 6 1,-1 5 0,-1 1-1,2 1-2,4 0-2,1 0-5,4-4-7,3 3-11,1 0-19,3 0-18,1 0-73,34 24 129,1-6 0,-2-6 0</inkml:trace>
  <inkml:trace contextRef="#ctx0" brushRef="#br0" timeOffset="92350.2821">12350 16932 180,'-9'5'13,"-5"2"-1,2 0 1,-2 3 0,1 2-6,1 2-4,4 0-1,4 1-1,4 2 2,3-3 0,4-1 2,5-2-1,3-1 2,4-2 0,2-3 0,1-1-1,5-3-1,-1 0 0,2-1-1,-3 1 0,-1 1 0,-8-2-1,-1 5-1,-5-2-1,-6 6-1,-4-3-2,-4 5-3,-6-3-2,-1 1-5,-1-1-8,-3 3-14,-1-1-26,0-2 1,-1-1-34,-16-10 94,4-1 0</inkml:trace>
  <inkml:trace contextRef="#ctx0" brushRef="#br0" timeOffset="92651.2993">12647 16618 231,'13'0'14,"6"2"1,3 1 0,5 1 0,4 5-4,2 0-3,1 4-2,-1 5-2,-3 4-2,-1 4 0,-6 3-2,-3 5-2,-7 3-7,-6 4-10,-7-1-14,-6-1-32,-6-3 0,-2-1-65,-65 45 130,2-8 0,1-5 0</inkml:trace>
  <inkml:trace contextRef="#ctx0" brushRef="#br0" timeOffset="93852.368">17696 17457 265,'0'0'13,"-3"2"0,1-1 0,1 0 0,-3 3-5,-1 0-2,2 0-2,0 4-1,-1 2-1,2-1 0,-1 6-1,1-1-2,0 1-3,1 4-7,0 0-13,1-2-22,-1 3-20,1 2-125,-1 22 191,0-6 0,0 3 0</inkml:trace>
  <inkml:trace contextRef="#ctx0" brushRef="#br0" timeOffset="94313.3944">17489 17570 214,'-3'-17'15,"5"17"1,2-4 0,5 0 1,1 0 0,2-1-6,4-2-5,-1 0-3,4 1-3,1 0-2,0 1 0,2-1 0,1 2-1,0 3 1,1 0 0,-2 3 1,1 1 0,-3 2 1,-1 4-1,-3 3 0,-2 0-1,-2 3-1,-2 1 0,-2 0 0,-2 0 1,0 1 0,1-2 1,-3-4 2,0-1 2,1-4 2,1-2 1,-2-3 1,5-3 0,-2-4 1,0-4-1,-1-4-1,1-2-3,-3-2-3,-1-1-6,-2 2-8,-2-2-12,-2 4-20,-2 0-21,-4 5-109,-20 13 176,0 3 0,2 1 0</inkml:trace>
  <inkml:trace contextRef="#ctx0" brushRef="#br0" timeOffset="94564.4087">18183 17287 279,'0'0'7,"0"0"0,-1 1 0,1 3 0,0 3-4,0 1-5,0 4-11,0 2-15,0 1-25,1 2-10,-1 0-88,0 37 151,1-4 0,0-4 0</inkml:trace>
  <inkml:trace contextRef="#ctx0" brushRef="#br0" timeOffset="94742.4189">18065 17478 158,'7'-2'-7,"2"1"-8,1 0-12,3 0-11,0 0-33,40-7 71,-3-2 0</inkml:trace>
  <inkml:trace contextRef="#ctx0" brushRef="#br0" timeOffset="95239.4474">18426 17390 226,'-2'1'3,"-2"2"-1,-3 1 1,-3 2 0,3 1-1,-4 4-4,1-1-4,0-1-4,1 2-4,-1-2-4,3 1-3,0 0 0,2-3 2,1 2 4,0-4 9,2 0 7,4-1 9,0 0 8,5-6 3,0 1 2,4-1 0,1-3-2,1-1-4,0 2-4,1 1-5,0 0-4,-1 0-3,0 0-2,0 1-2,-1 2-1,0 0-1,0 0 1,-1-2 0,1 1 0,-1-3 3,1-1 0,0-1 1,-2-5 2,6-3 3,-2-9 1,3-8 2,-4-9 0,-1-8 1,-8-4 1,-5 3 1,-4 2-1,-5 7-2,-1 9-2,-1 7-1,3 9-1,0 8-2,3 9-1,2 5-5,1 4-7,2 6-10,2 2-15,0 2-30,3 3 0,1 1-65,30 65 131,-1-6 0,1-7 0</inkml:trace>
  <inkml:trace contextRef="#ctx0" brushRef="#br0" timeOffset="95761.4772">19066 17541 213,'9'0'5,"-9"0"0,-2 3 0,0-1 1,0 5-1,-1 1-1,0 3-4,2 0-2,-1 5-5,1-1-1,1-1-5,-1-1 0,1 3-1,0 1 1,0 0 2,1 3 3,-1 5 4,0-4 4,0-4 6,0-1 5,-1-4 2,0-9 2,-2-3 0,0-6 0,1-3 0,-1-5-2,0-5-2,2-1-4,0-3-1,0-2-2,2-1 0,0-1-2,2 2 0,2 0 0,0 3-1,1 3 1,2 3-1,-1 5 0,1 3-1,-1 1 0,0 6 0,-2-1-2,3 4-2,-5 4-6,0 1-10,-2 2-13,0-1-24,-3 1-4,0-2-48,-10-2 109,2-2 0,-1 0 0</inkml:trace>
  <inkml:trace contextRef="#ctx0" brushRef="#br0" timeOffset="96378.5125">19166 17430 259,'16'-15'9,"-14"14"0,0 1 0,2 1 0,1 0 1,5 1-4,-3 2-4,3 1-2,0 1-2,2 1 0,0 1-1,1 0 1,-1 0 0,1 0 1,-2 1 2,-2 0 2,0-1 1,-2 1 3,-3-3 0,0 2 1,-2-2-1,0-1 0,-1-3-2,-2-1 0,-2-5-3,0 0-2,0-6-3,-1 0-2,2-3-4,2 0-4,2-2-6,2-2-4,3 1-3,3-1 1,2 1 0,0 0 4,2 2 3,0 2 7,0 1 9,0 3 7,1 2 4,-1 6 5,-3 3 2,1 4 1,-1 2-1,-3 4-1,-1-1-3,-1 5-3,-3-3-2,1 2-2,-1 1-2,0-1-1,0-2 2,0 1 0,2-6 1,0-1 2,0-1 1,0-5 0,3-4 0,1-3-1,-2-5 0,1-2-2,-3-1-2,-1-1-4,1-2-2,-4-1-4,-1 2-7,-3 1-10,-3 1-19,3 2-26,-5 2 1,-2 0-56,-25 12 124,1 2 0,0-2 0</inkml:trace>
  <inkml:trace contextRef="#ctx0" brushRef="#br0" timeOffset="96870.5406">19675 17009 235,'0'9'5,"0"1"0,1 5 1,0 0-1,-1 1 0,0 3-2,1-1-3,0-2-5,-1 3-4,1 0-5,0-1 0,0 2 2,1 0 0,1-2 2,-2 2 5,1-4 6,0 0 4,-1-3 3,1-2 1,0 0 2,-1-3-1,0-3 1,3-3-2,0 0 0,1-3-2,0-2-1,2-2 0,-2 0-1,2 0-2,-1 0-2,5 0-1,-6 1 0,5-1-1,-5 4 0,4 1 1,-4 0-1,-1 4 2,-1 1-1,-2 2 1,-2 2-1,-2 0-1,-2 0-6,-2 2-9,-2-3-13,1 1-22,1-4-9,-1 2-59,-1-19 119,4 0 0,1-4 0</inkml:trace>
  <inkml:trace contextRef="#ctx0" brushRef="#br0" timeOffset="97266.5633">20009 17198 279,'-1'-3'12,"-2"0"0,-3 0 1,0 0-2,-2 3-5,2 0-2,-2 4-3,3-1-1,-4 2-1,2 4-1,-2 0-1,3-1 0,-2 5-2,2-4-2,2 3-1,3-2-1,-1-3 1,2 4-1,0-5 2,3 0 3,1-2 1,3 1 5,1-2 2,3-3 1,-1-1 0,2-2 1,0-1 0,0 1-1,1-1-2,-2 0-4,2 1-8,-1 1-11,0-1-18,-3 2-25,-1-1-1,-1 2-46,7-22 110,-4 2 0,1-3 0</inkml:trace>
  <inkml:trace contextRef="#ctx0" brushRef="#br0" timeOffset="97893.5992">20123 16822 237,'1'7'2,"2"6"0,0 4 0,1 2 0,0 3-2,3 2-2,-1 2-1,0-1-2,2-1 1,0-3-1,-1-3 2,1-4 1,-3-4 4,3-3 5,0-4 2,1-2 2,0-3 2,4 0-1,-2-2 0,2 1-3,-1 2-1,0 0-2,1 3-3,0 1-3,-1 2-2,-2 2-3,-2 3-3,-1 1-3,-3 2 0,-2-4-1,-3 4 0,-2-3 2,-2-1 3,-2 0 3,1-1 5,-5 1 4,-3-4-1,-2 2 1,-2-3-1,-4-1 0,5-6-3,3-5-2,5 0-3,7-5-1,7-1 1,5 0 0,5 0 1,3 2 1,2 4 0,1-1 2,0 2 1,2 2 2,-2 4 1,-2 1 1,-2 3 1,-1 0 2,-3 4 0,0 2 1,-2-1 0,-1 3-1,-1 0-2,0-3-1,-2 0 0,0 0-1,0-1-2,2-4-4,-2 2-5,1-6-12,2-1-18,-3-6-25,1-2-2,1-4-58,6-22 122,-2 3 0,-1 1 0</inkml:trace>
  <inkml:trace contextRef="#ctx0" brushRef="#br0" timeOffset="98489.6333">20650 16554 277,'1'10'1,"1"3"1,0 7 0,2 4 1,-1 6 1,1 6 0,-1 3 0,2 3 0,2 1-2,1 0-2,1-2 0,1-5 0,3-2-1,1-6 1,1-5-1,0-6 1,2-3-1,0-8 0,1-2 1,0-8-1,0-4 1,-2-1 1,0-6 2,-2 0 1,-3-1 3,-2-1 1,-3 2 1,-2 5 0,0 3-1,-3 3-1,0 1-2,-1 3-2,0 3-2,2 3-4,0 1-4,1 4-9,2 1-20,2 0-30,1-3-4,2-2-95,8-18 165,0-2 0,-4-3 0</inkml:trace>
  <inkml:trace contextRef="#ctx0" brushRef="#br0" timeOffset="98629.6413">20948 16730 232,'0'0'-26,"0"0"-23,0 0-6,-2 0-47,-1-7 102,0 2 0,1-6 0</inkml:trace>
  <inkml:trace contextRef="#ctx0" brushRef="#br0" timeOffset="98868.6549">21066 16353 344,'0'1'2,"1"3"1,0 4 0,1 3 0,2 7-3,0 6 0,1 7-1,-2 8-4,1 4-7,-1 5-13,0 3-17,-1 1-27,1-2 1,0-4-65,13 1 133,-3-8 0,3-13 0</inkml:trace>
  <inkml:trace contextRef="#ctx0" brushRef="#br0" timeOffset="99207.6743">21294 16859 257,'4'7'0,"-1"4"0,1 0 0,1 0 0,1 0 0,-1-1 1,2-1 0,2-4 3,-1-3 2,5-4 2,1-1 3,1-4 1,0-2 1,2 1 0,0-2 1,0 2-2,-1 2-2,1 6-2,-4 5-2,0 5-1,-2 4-1,-3 6-2,0 4-1,-4 5-3,-2-2-3,-3 4-10,-1-3-17,-6-2-39,-2-3-1,-1-6-119,-16-14 191,1-6 0,1-7 0</inkml:trace>
  <inkml:trace contextRef="#ctx0" brushRef="#br0" timeOffset="99374.6839">21217 16580 291,'14'-11'-1,"6"-4"-11,6 1-27,6-3-21,6 0-119,26-12 179,-7 3 0,-6 4 0</inkml:trace>
  <inkml:trace contextRef="#ctx0" brushRef="#br0" timeOffset="100928.7728">20687 17757 221,'0'0'13,"-2"0"1,0 0 0,1 2 0,-4-1-4,1 1-3,-1 0-3,0 0-1,0 1-1,1-3-2,2 2 0,2-2 0,-2 2-3,-1 3-1,-1 1-5,-3 3-6,0 3-5,2-2-7,2 2-7,0 0-3,3 0 0,-1-2 4,1 2 5,1 0 10,1-1 11,0 0 10,0-1 8,2 2 7,-3-5 1,1-1-2,-1-3-2,0 0-3,-1-3-4,0 0-2,-9 2-1,-2-2 1,1-2 0,-3-3 1,-1-3 0,9-7 1,1-1-1,0-3-1,2-3-2,3-2-2,1 0-1,3-4 0,0 2 0,1-2 2,1 3 0,0-1 1,2 2 2,-1 0 0,0 3 0,2 1-1,-3 2 0,2 4-3,-4 3-1,4 1-2,-3 2 0,-3 3 0,2 2-1,-1 0 0,-2 2 1,1 5-1,0-1 1,1 6 0,-1 1-1,0 5 0,-1-3-1,-1 5 0,0 0-2,-2 2-1,0 0-3,-1 1-7,-1-1-13,-3 1-14,2-4-68,-12-3 111,-1-6 0,3-3 0</inkml:trace>
  <inkml:trace contextRef="#ctx0" brushRef="#br0" timeOffset="101998.834">20797 17636 170,'0'0'12,"2"0"-1,0 0 2,3 0-1,1 0-4,0 2-3,-1-1-3,1 3-4,0-2-1,2 5-2,-3-1 1,2 3-1,-3 1 2,1 2 2,-3-2 4,-2 2 4,0 0 2,-1 0 3,-1-4 0,-2 1 0,1 0-1,0-4-3,-1-4-3,1 1-6,1-5-3,1-4-5,1-3-2,3-3-1,2-4-1,3 1-2,1-2 1,3 0 3,0-1 3,1 2 5,1 2 2,-1 1 1,0 2 4,-1 5 2,1 4 3,-4 5 1,1 2-1,-2 5-1,-2 3-1,-1 2-1,-1 2-2,-1 2-2,0-2-1,1 1-1,-1-1-1,0-2 0,0-4 0,1-1 1,0-2 0,2-5 1,-1-3 0,2-3 1,-2-4 0,0-3 1,-4-2-1,1-2 0,-2 0 0,-2-2-1,0 0-1,-2 3-2,-2-1-3,-2 1-2,2 2 0,-1 2-1,1 0 0,-1 3-1,0 0 0,3 2 2,-2-2 1,5 0 4,0-3 2,3 3 2,2-3 2,1-2 4,3 1 3,0-2 1,0 0 1,2 0 0,-1 0-2,1 0-1,-2-1-2,0 5-2,-1 0-2,0 1-2,-1 5-2,-1 1-1,3 6-3,-3 3-2,-1 4-2,0 3-3,-1 3 0,0 2 0,-2 1 0,1 0 0,0 1 2,-2-2 4,2 1 3,0-1 4,0-2 1,-1-6 3,2-1 2,-1-3 2,4-4-1,-3 0 1,6-3-3,0-3-1,3 0-3,-3-3-3,4 1-3,-1 2-3,0-1 0,-2 1-1,0 2 0,-1 1 1,-1 4 1,-3 0 2,0 4 2,-4 2 2,-3 2 0,-4 1-2,-3 0-2,-1-2-6,0 0-8,-2 0-11,-1-3-17,2 0-8,1-6-23,8-20 76,3-3 0</inkml:trace>
  <inkml:trace contextRef="#ctx0" brushRef="#br0" timeOffset="103006.8916">21369 17561 209,'0'0'9,"0"0"0,-2 0 1,0 0 1,0-2-3,-2 4-2,-1-1-2,1 3-3,1 0-3,-2 3-2,3-1-1,-2 2-2,2 0 0,-1 3 0,3-4 1,-1 2 1,3-1 3,0-2 2,2 1 3,1-2 1,4 1 1,0-3 0,3-2 1,-2-2-1,3 1 0,-1-4-1,1-1-1,0 1 0,1-1-1,-2-1 0,-1 0-1,2 1-1,-3-1 0,-2 2-1,1-2-2,-2 0 0,-1 1-1,-1 1 0,2-3-1,-1-1 2,-2-2-1,0-1 0,0-4 2,-1 0 1,-2-6 2,0-9 1,-1-8 1,-2-7 1,-1-6 3,-3-3 1,0 4 2,-4 5 0,1 9-3,1 13 1,-1 7-2,2 11-2,2 7-2,1 4-3,1 4 0,3 3-1,1 2 1,1 2 0,1 0-1,1 3 1,0 1 1,1 1 0,2 0 1,0 0-1,0 1 0,2 0 1,2-2-1,1 1 1,2-2-1,-1-1 0,1-3-1,1 1 0,0-4 0,-2-1-1,-1-2 1,1 0-1,-5-3 1,0 2 0,-1-4-1,-2 2 0,-2-2-1,-1 2-2,-2-2-1,-3 0-1,0-2 0,-4-1-1,3-1 0,-4-1 2,3-2 0,-1-2 2,3 0 3,-2-4 1,6 2 2,1-5 0,3 3 0,2-1 1,2-1 0,3 2-1,1 1-1,3 1 0,0-1 0,1 3 0,0 0 1,0 3 2,-2 0 1,1 1 1,-3 1 0,-1 0 1,-2 2-1,-2-1-1,1 1-1,-3 1-2,2-1-2,-4-1-4,0 1-9,-2-2-13,2 2-27,-1-1-8,-1-1-74,3-21 135,2 1 0,-4-3 0</inkml:trace>
  <inkml:trace contextRef="#ctx0" brushRef="#br0" timeOffset="103621.9268">21722 17016 237,'-1'-9'-1,"-1"-1"2,2 0-1,2-3 1,-2 4 0,2 0 1,-2 0-1,1 3 2,0 4-1,-1 2 1,1 4-1,1 4 1,2 6 0,0 6 0,1-1-1,1 5 0,2-1 0,-1 2 0,2-2-2,2 4-1,1 3-2,1 0 0,2 2 0,0 0 0,2 0-2,-1-1 0,3-2 1,0-1 1,-1-2 2,1-2 1,0-1 1,-1-4 3,-1-5 3,0-2 1,-2-5 2,-3-4 1,0-3 0,-3-1 0,0-3-1,-2 0-1,1-2-3,-3 4-1,2-1-1,-2 0-2,0 2-2,0 1-1,2 4-2,-3-3-1,0 6 0,0-2-1,2 2 1,-3 0 1,2 3 1,-1-5 1,1 2 2,-1-2 1,1-1 1,0-4 0,3-1 0,-3-2 0,3 0-2,-3 1-2,4-1-4,-3-1-7,2 1-12,-2 2-22,3 0-19,-3 1-108,-3 5 173,-2-1 0,0 1 0</inkml:trace>
  <inkml:trace contextRef="#ctx0" brushRef="#br0" timeOffset="103760.9348">22159 17061 73,'34'-35'-73,"93"-103"73,2-1 0</inkml:trace>
  <inkml:trace contextRef="#ctx0" brushRef="#br0" timeOffset="125197.1608">21711 9068 129,'-2'-3'14,"1"2"0,-1-3 0,1 1 1,0 2-4,0-2-3,-1 3-2,2 3-2,0 2-1,-1 4 1,1 3 1,-1 2-1,2 4 1,0-1 0,1 4-1,1 1 0,1 2-1,0 0 0,3 3-2,-3-1 1,2 0-1,-1 0 0,0 0-1,-2-3 1,1-2 0,0-4-1,-1 0-1,-1-5 0,0-3-1,-1-4-2,-1 0 0,0-3-1,-1-1-1,-2-6 1,-1 0 0,-2-4 0,1-4 1,-1-4 2,0-3 0,1-4 1,-2-1 1,1-3 0,2-1 0,1 0 1,0 0 0,3 0-1,1 1 1,3 3 0,1 1 0,3 4 1,3 1 0,1 4-1,1 3 1,1 2 0,3 2 0,0 2 0,2 6-1,2-2 1,-1 4-1,0 1 0,-2 1-1,-1 4 0,-2 2 1,-4 4-1,-3 1 1,-4 4 0,-3-2 1,-3 2 0,-5 1-1,-3-3 2,-5 0-1,-4-2-3,-3-3-5,-3-3-12,0 2-17,-1-5-19,4 1-83,3-5 137,6-2 0,3-2 0</inkml:trace>
  <inkml:trace contextRef="#ctx0" brushRef="#br0" timeOffset="125632.1857">22359 9044 179,'-5'-3'7,"1"1"0,-2-1 0,-1 3 1,-2 0-1,0 5-2,-2 3 2,1 3 0,-3 5 0,0 2 0,-1 4 0,0 2 1,0 1-2,1 1 0,3 1-1,1-3-1,3 0-2,2-4 0,4 1 0,3-3-2,3-1-4,3-3-10,2 0-24,3-2-21,3-4-116,19-7 175,-3-3 0,-4-2 0</inkml:trace>
  <inkml:trace contextRef="#ctx0" brushRef="#br0" timeOffset="126159.2159">22650 9076 218,'-1'2'6,"-2"2"-1,-1-1 1,-1-1-1,-5 1-3,1 4-2,-2-1-1,-2 5 0,1-2-1,1 4 1,-1 0-1,1 2 2,3-1-1,0 0 0,3-2 1,3-1 1,2-3 0,2-1 1,2-2 1,3 1 1,2-1 1,2-4 0,2 1 1,-2-4 0,2 2 0,1-1 0,-2-1-1,3 0-1,-3 1-1,0 1-1,1 1-1,-3 1 0,1 0-1,-2 1 1,-2 1-1,0 0 0,1 3 1,-4-3-1,1 6 1,-3-3 0,0 2 0,-4-1 1,-2 3 0,-1-2-1,-5 0 1,0-1-1,-3 0-1,-2-2-2,0 2-6,-3-2-6,1-2-14,1 1-27,0-1-6,2-2-78,4-10 139,1-1 0,4-3 0</inkml:trace>
  <inkml:trace contextRef="#ctx0" brushRef="#br0" timeOffset="126602.2412">22784 8940 197,'5'0'8,"1"0"0,3 2 1,5 0 0,-2 3-3,4 2-2,0 1-2,3 6 0,0-2-1,0 5 0,0 3-1,-1 3 1,-1 1 0,-3 2 1,1 2 0,-4 1 1,-3 0 0,-1 0 1,-3 0 1,-4-2-1,-3-2 0,-3 0-3,-1-4-5,-4 0-11,-1-2-21,-2-4-21,0-1-108,-6-4 165,2-3 0,4-2 0</inkml:trace>
  <inkml:trace contextRef="#ctx0" brushRef="#br0" timeOffset="127038.2661">23375 9152 222,'0'0'13,"2"-1"1,0 1 0,3 0 1,-1-1-4,4 1-3,-3 0-3,2 0-2,-1 0-3,3 1-9,-3 0-11,4 1-17,-3 1-24,3 0 0,-3 2-56,2 6 117,-5-1 0,1 1 0</inkml:trace>
  <inkml:trace contextRef="#ctx0" brushRef="#br0" timeOffset="127177.2741">23402 9289 247,'2'-1'12,"-1"1"-2,5 0-13,4 0-45,1 0-6,2 0-110,23-12 164,-3 0 0,-2-1 0</inkml:trace>
  <inkml:trace contextRef="#ctx0" brushRef="#br0" timeOffset="128011.3218">24245 8889 194,'-1'1'6,"-2"2"2,-1 3 0,1 2 1,2 4 0,0 4-1,2 0 0,2 4-2,1-1-3,0 6 0,-1-1-2,1 2-1,0-1 0,0 1-3,-1-2-4,-1 0-8,-1-2-4,-1-7-10,0 1-16,-1-7-8,0-3-39,-3-15 92,-2-1 0</inkml:trace>
  <inkml:trace contextRef="#ctx0" brushRef="#br0" timeOffset="128307.3387">24262 8868 132,'3'-3'10,"4"-2"1,1 0 1,4 2 0,5-1-2,1 2-1,1 2-2,1 2-2,-1 2-1,-2 1 0,-3 3-2,-1 1 1,-4 0-1,-3 2 1,-5-1-1,-1 1 1,-2 1 0,-5 0-1,-3-2 0,-5 2-3,-2-3-5,-3 0-7,-1 0-12,-1-2-24,1 1-4,1-1-38,8 1 91,2-1 0</inkml:trace>
  <inkml:trace contextRef="#ctx0" brushRef="#br0" timeOffset="128759.3646">24538 8983 149,'1'-2'7,"0"-1"1,3 1 2,-1 0 1,4 0-3,0 4-1,3 2 0,0 0-1,2 4-1,1-1-2,-3 3-1,0-2 0,-1 1-1,-3 3 0,-2-5 0,-3 3-2,-2 0 1,-2-1 1,-3-1-1,-3 1 1,1-4 0,1-2 1,-1-1 0,1-2 3,1-3-2,4-3 1,0-2 1,3-1-1,1-3 0,4 1-1,4 0-2,-1-2-4,2 2-10,2-2-15,1 4-18,3-2-9,0 5-63,19 1 118,-1 2 0,-5 1 0</inkml:trace>
  <inkml:trace contextRef="#ctx0" brushRef="#br0" timeOffset="129111.3847">24860 8993 151,'-1'6'8,"0"2"1,0 2 1,0 0 0,-1 2-1,2 0-2,0-2 0,3-1-1,3-2 0,1 1 1,4-6 1,0 4-1,1-5 2,2-1 0,-1-2-1,2-3 0,-2 0 0,2-4-2,-2 0-1,-4-4-1,-1 1-3,-5-3 0,-5 1-3,-4 1-3,-3 1-4,-5 3-4,-1 1-9,-1 4-11,-1 1-24,1 6-2,2 1-45,-1 13 104,4 0 0,3 0 0</inkml:trace>
  <inkml:trace contextRef="#ctx0" brushRef="#br0" timeOffset="129674.4169">25219 8757 181,'0'3'4,"0"2"2,1 0 0,0 4 0,2 2 0,0 3 0,0 1-2,2 4 0,0 0-2,1 1 0,-2 2-2,0-1 1,1-1 0,-1 1-1,-1-4 0,-1-2 0,0-3 0,0-2-1,-1-1 1,-1-5 0,0-1-1,-3 0 0,1-3 0,0-3 0,-1-3 0,1-1 1,2-1-1,2-5 0,1 2 2,4 0 0,0 0 2,1 1 0,3 3 0,0 0 0,0 2 0,3 5 0,-3 0-1,0 5 0,2-1-1,-3 5-1,0 2 0,-2-1 1,-3 2 0,-2 1 0,-3 0 1,-3-1-1,-3 0 1,-2-2-1,-2-2-1,-2 1-2,-2-4-5,0-3-6,-2 0-9,2-2-17,0-1-14,2 0-66,-2 1 119,4-1 0,3 2 0</inkml:trace>
  <inkml:trace contextRef="#ctx0" brushRef="#br0" timeOffset="130212.4477">25711 8949 185,'0'-2'12,"-3"-1"-1,1-1 1,-2 1 1,-4 1-5,0 2-3,-2 0-1,-4 2-2,1 3 0,-4 0-1,2 3 1,0 3-2,2 1 1,2 0 0,2 1-1,4-1 1,4 1 0,4-2 0,3 0 0,4-4 0,2 0 1,3-3 0,0-3 0,1-2 1,-1 0-1,1-3 0,-2-3 1,-2 1-1,-2-3 0,-1-1 0,-3 0 1,1-1 0,-3 3-1,-1-1 0,0 2-1,-2 3-1,0 1 1,-1 2-1,0 1-1,1 3-1,1-1-4,2 5-12,1 3-18,1 2-22,1-2-1,1 4-59,13-2 118,-3-2 0,0 0 0</inkml:trace>
  <inkml:trace contextRef="#ctx0" brushRef="#br0" timeOffset="130800.4813">25976 8688 122,'0'7'8,"1"2"0,-1 4 2,1 2-1,0 4-1,1 1-2,1 3-2,1 1 0,0 1-3,0 0 0,1 0 0,0-3 0,0 2-1,-2-4 1,2-3 0,-1-3 2,-1-1 0,0-4 0,1-2 0,-4-4 1,1-1-1,-2-2 1,0-2-1,-4-2-1,0-4-1,0 0 0,2-1-1,0-3 1,2 3-1,2 1 0,2-1 0,4 1 0,3 1 0,0 2 1,4 0 1,0 3-1,0 3 0,0 2 1,0 0-1,0 2 0,-1 4-1,-3 1 0,1 0 1,-4 2-1,-2 0 2,-1 2-1,-4-2 1,-2 1 0,-4 1 0,0-2 1,-5 0-1,0 0 0,-3-4-1,-1-1-4,0-3-6,-2-2-10,1-2-16,0-2-18,2 0-71,-2 0 124,6-1 0,2 3 0</inkml:trace>
  <inkml:trace contextRef="#ctx0" brushRef="#br0" timeOffset="131176.5028">26442 8939 181,'-2'-2'7,"0"0"-1,-2 2 1,1-3 0,-4 3-2,3 3-2,-1 1 0,0 1 1,0 3 0,0 1 1,2 1 1,1 0 2,0-1 1,4 0 1,0 2 1,0-4 0,4 0-1,1 0-1,1-2-2,4 1-2,0-1-7,1-4-14,1 0-19,1-3-27,-1-1-1,-2-2-77,4-7 140,-4 0 0,-2 1 0</inkml:trace>
  <inkml:trace contextRef="#ctx0" brushRef="#br0" timeOffset="132045.5525">26703 8522 141,'0'0'4,"0"0"2,-2 2 1,-2 2 2,1 3 0,0 3 0,-1 2 0,-1 5 1,0 0-1,0 7-1,-3 1 0,2 1-1,1 3-1,0 0-2,1 0 0,2 0-2,2 0 1,2-2-1,1-3 1,2 0-1,1-2 1,2-1 1,1-3-1,1-1 2,-1-5-1,4 0 0,-3-3 0,3-1 1,-1-3-1,-1-3-1,2-2 1,-1-2-1,0-1 0,0-5-1,0-1-1,-1 0 1,-1-3-1,-1 0 0,1-1-1,-4 1 0,1 0 0,-2 2 0,-1 3 0,-1 0-1,0 3 0,-2 2 0,-3 1 0,-1 1 1,0 3 0,0 2 0,1 1 1,3 2 0,1 3 1,4-1 0,3 1 0,-1-2-2,3 0 0,0 1-7,0-3-11,2-3-25,-1 0-19,-1-2-130,5-9 192,-5 2 0,0-3 0</inkml:trace>
  <inkml:trace contextRef="#ctx0" brushRef="#br0" timeOffset="132221.5626">26934 8719 220,'-5'-5'-2,"5"5"-9,0 1-15,0 2-23,0 0-1,0 0-32,0 5 82,-1-4 0</inkml:trace>
  <inkml:trace contextRef="#ctx0" brushRef="#br0" timeOffset="132541.5809">27065 8419 163,'-1'-2'9,"1"2"2,0 3 2,1 5 1,0 5 0,1 7-1,0 4-1,1 5-2,-1 4-1,1 3-3,0 1-1,-1 0-2,-1 1-1,0-5-1,0-1-6,-1-2-13,1-2-26,1-3-13,0-3-104,4 3 161,0-5 0,-1-6 0</inkml:trace>
  <inkml:trace contextRef="#ctx0" brushRef="#br0" timeOffset="133042.6096">27222 8891 190,'4'5'10,"2"2"2,1 0 0,4 1 1,0-1-3,1 0-1,2-4-1,-1 2-2,2-5 1,-2 0-2,2-3 0,-2 1 0,-1-6-1,0 0-1,-3-1 0,1 0-2,-4 0 0,0 1-1,-2 0 0,0 3-1,-3-1 0,0 5 0,1 1 0,0 5 0,1 1 0,-1 5 1,1 4 0,0 2 0,-1 2 0,0 3 0,0 0 0,0 4 1,0 1 0,0 2 0,-2-2 1,-1 2 0,-1-2 0,-1-1 0,-1-2 1,-2-2 1,-3-3-1,2-2 1,-4-2-1,0-3 1,-1-3-1,-1 0-1,-3-3 0,1-1-2,-3-5-2,-1 0-5,0 0-7,-1-3-13,-1-4-32,1 0-6,-1-3-98,-10-20 163,5 4 0,3-2 0</inkml:trace>
  <inkml:trace contextRef="#ctx0" brushRef="#br0" timeOffset="133347.627">27218 8685 229,'5'-2'0,"4"1"-19,5 0-30,2 1 0,3-3-63,20-4 112,-4 0 0,-1-3 0</inkml:trace>
  <inkml:trace contextRef="#ctx0" brushRef="#br0" timeOffset="133737.6493">28150 8831 107,'0'2'5,"0"5"1,1-2 2,2 4 2,3-3 2,1 3 2,0-4 1,6-1 1,-3-3 1,2-3-1,1-1 0,-2-2-3,-2-4-3,0 1-2,-5-4-2,-3 3-3,-3-3-4,-4 0-4,-4 2-3,-2 0-7,-3 3-9,0 1-20,-1 4-14,1 2-69,-3 13 127,3-4 0,4 3 0</inkml:trace>
  <inkml:trace contextRef="#ctx0" brushRef="#br0" timeOffset="134100.6701">28455 8599 129,'-5'4'5,"-1"1"1,-2 5 0,-4 3 2,2 5-2,0 2 1,-2 6-2,4 3 0,0 0-2,3 3 0,4 2 0,0-2 0,2 0 0,0-2-1,3 0 2,-2-3-2,1 0 1,-2-2 0,0 1 0,-3-3 0,-1 0-1,-2-3-4,-3-3-10,-2-1-10,-2-6-20,-3 0-8,-1-8-36,-14-14 86,5-3 0</inkml:trace>
  <inkml:trace contextRef="#ctx0" brushRef="#br0" timeOffset="135377.7431">29305 8710 128,'-3'-6'8,"-1"0"0,-4-2 0,-3 3 1,-4-2-3,-3 3-1,1 2-1,-2 3-2,2 2-2,0 3-1,3 2 0,2 3 0,4 2 0,4-1 1,3 1 1,5-1 0,4 0 1,4-4 1,1-2 0,4-1 1,0-5 1,1 0 1,-2-4 1,1-1 0,-4 0 1,0-3 1,-3 2-1,-3 0-1,-1 1-2,-1 1-2,-3 1-2,1 3 0,-4 5-2,1 4 0,-1 2 0,0 6 0,1 2 1,-1 4 0,1 2 0,0 1 0,0 0 0,-1 0 0,-1 0 0,-1-2 0,-1-3 1,0-1 0,-2-2-1,-2-2 1,-1-4 0,-2-2 1,-1-3-1,-1-2 1,-1-5 0,-2-4 0,2-2 0,0-3 0,3-3 0,2-3-1,2 1 0,5-1 0,2-2-2,6-1-3,3-1-2,2 1-3,5-2-2,1 3-2,4 0-1,4 3 0,1 1 1,3 3 2,1 2 3,1 3 3,0 0 3,0 3 3,-2-1 4,0 0 2,-5 0 1,0-1 3,-2-1 1,-2-2 1,-4 1 1,-1-2-1,-4 0-2,-3-1-2,-3 1-1,-2 1-3,-5-1-1,-3-1-3,-2 3 0,-2-2-2,-3 5 0,-1-1 1,1 4-1,-2 2 1,2 3 0,0 2 0,4 3 1,1 2 1,2 2 0,2 1 1,3-1 0,2 1 0,2-1 0,3-2 0,0-1-1,5-3-2,0-2-6,1-1-8,4-2-11,2-2-14,0-5-18,2-1-106,16-15 163,-3 0 0,-4-1 0</inkml:trace>
  <inkml:trace contextRef="#ctx0" brushRef="#br0" timeOffset="135652.7589">29843 8405 156,'-2'3'10,"0"6"3,-1 2 1,0 5 2,0 10-2,1 0-2,0 4-2,0 5-1,1 0-2,1-1-3,-1 1-1,1-3-3,0-2-5,0-3-10,-1-1-15,-1-4-26,0-2-1,0-6-48,3-4 105,0-5 0,1-5 0</inkml:trace>
  <inkml:trace contextRef="#ctx0" brushRef="#br0" timeOffset="135918.7741">29961 8426 159,'3'18'5,"-1"3"1,1 3-1,0 6 0,-1 0-1,-1 1-2,2-1-7,-3-1-10,0-3-18,2-3-13,-3-1-41,-6-1 87,0-3 0</inkml:trace>
  <inkml:trace contextRef="#ctx0" brushRef="#br0" timeOffset="136286.7951">29768 8673 186,'13'-1'8,"-1"1"1,8 0 0,2 0 1,6-1 1,4 1-2,3 0-3,2 0-1,1 0-1,0 1-1,-3-1-1,-1 0 0,-4 0 0,-4-1-1,-4 1 0,-7 0 0,-4 0-1,-2 0 1,-4 0 0,-3 0 0,-3 2-1,-4 3 0,-3 0 1,0 5-1,-4 0 0,2-1 1,0 3-1,2 0 1,2-1 0,0-2 1,6 0-1,0-1-3,4-1-10,2-2-16,2 0-30,1-5 0,4 0-63,11-12 121,-4-1 0,-1 1 0</inkml:trace>
  <inkml:trace contextRef="#ctx0" brushRef="#br0" timeOffset="136905.8305">30356 8683 244,'0'0'3,"0"0"0,0 0 1,0 0-1,0 0-2,-1 3-1,1 1-1,0 3 1,0 3 0,0 2 0,0-2 0,0 2 0,-2-2 0,1-1 1,-2 1 0,0-3 1,1-2 0,0-2 1,-3-1-1,2-4 1,0 2-1,0-7 0,4-1-1,1-2 0,1-1-2,3-2 1,0 1 0,2-2-1,1 3 0,1 0 0,0 1 1,1 4-1,0 0 0,-1 4 1,1-1 0,0 6 0,1-1 1,-2 4 0,1 1-1,-1 2 1,-2 2-4,2 0-7,-3 3-16,0-2-26,0 2-6,0-1-67,9 3 125,0-3 0,-1-5 0</inkml:trace>
  <inkml:trace contextRef="#ctx0" brushRef="#br0" timeOffset="137441.8612">30802 8666 249,'5'-16'3,"-11"13"0,-1-2 0,-3-1 1,0 2-1,-4 1-3,-1 2 0,0 3 0,1 3-1,-2 3 0,3 2 0,-1 2 1,5 1-1,3 2 1,4-1 0,3 1 0,4-3 1,3-1-1,4-3 1,1-1 1,2-4 0,0-1 1,1-4 1,-1-1 0,0-1 0,-1-2 0,0-1 1,-2 0-1,-3 1-1,1 0-1,-4 2-2,-2 1-1,1 0 1,0 1-1,-3 5-1,1 2 1,2 2-1,-3 5 1,0 5 1,0 1 0,0 5 0,0 0 0,-2 3 0,1 2 0,0 1 0,-1 0 0,1-2 1,-2-1 1,-1-1 0,-1-4 1,-3-1 0,-4-3 1,-2-3 1,-3-6-1,-3-2 0,-5-5-2,1-5-6,-3-4-16,-3-3-41,2-3-3,-1-1-109,-10-12 173,6 3 0,5 3 0</inkml:trace>
  <inkml:trace contextRef="#ctx0" brushRef="#br0" timeOffset="138125.9003">29657 9460 150,'6'-7'12,"1"-3"1,4-2-1,0-3 1,2-2-4,0 0-4,-1-4-1,-1 3-2,-2 0-1,-2 3 0,-5 3-1,-2 3 0,-1 1 0,-4 5-1,-3 3 1,0 3-1,-2 2 2,1 3 1,3 1 1,2 2 2,5 0 0,3 3 0,4-2 1,6 1-1,1-1 0,4 2-2,1-2-1,1 2-1,-1-2-1,-3 2 0,-3-3 0,-4 1 0,-3-1 1,-5-1-1,-4-1-1,-6-1-1,-3-1-5,-6-2-8,-2 0-8,-2-2-17,-1-1-16,1 0-64,-5-2 120,5-3 0,4 0 0</inkml:trace>
  <inkml:trace contextRef="#ctx0" brushRef="#br0" timeOffset="138421.9172">30021 9428 143,'4'10'15,"1"5"0,1 4 0,2 3 0,0 5-3,1 1-4,0 4-4,0 1-4,-3 1-4,0 0-3,-3 0-6,-2-1-9,-4-5-15,-2-2-15,-2-5-40,-13-13 92,1-5 0,0-6 0</inkml:trace>
  <inkml:trace contextRef="#ctx0" brushRef="#br0" timeOffset="138777.9376">30018 9349 165,'7'-4'11,"2"-2"1,5 1-1,1 2 1,4-3-3,1 3-4,-1 2-2,0-1-2,-3 4-1,-2 1 0,-5-1 0,0 3 0,-2 3 0,-3-1 0,-2 0 0,-1 5 1,-4-4 0,-1 1 0,-4 0 0,-2-1 1,1-1-1,-3 1-1,1-3-1,0 0-4,2-1-5,1-1-8,2-1-11,3 1-18,1-3-6,1 3-20,14 1 73,0 1 0</inkml:trace>
  <inkml:trace contextRef="#ctx0" brushRef="#br0" timeOffset="139097.9559">30504 9406 234,'1'-2'10,"-1"-2"2,1 1-1,0-3 1,-1 2-4,-2-1-3,-1 1-1,-3 0-3,-3 2 1,-1 1-2,-1 3 0,-3 2 0,2 1-1,0 4 1,2 0 0,3 2 0,1 2 0,4-1 1,3 1-1,4 0 0,2-3-4,5 2-7,2-5-11,2 0-12,3-2-14,2-2-13,0-3-58,23-8 119,-5-1 0,-4-3 0</inkml:trace>
  <inkml:trace contextRef="#ctx0" brushRef="#br0" timeOffset="139730.9921">30709 9358 152,'2'3'10,"1"4"0,1 0 0,2 3 0,-3 1-2,3 2-3,0 0-2,-2 0-1,1-1 0,0 1-1,-2-5 0,0 0 2,-1 0-1,-1-6 1,0 2-1,1-1 1,-2-3 0,-1-3-1,1-1 1,0-3-1,1 0-1,1-5 1,2 1-1,0 1 0,2-1 1,2 1-1,2 1 0,2 2 1,1 4-1,2 1 1,0 2 0,1 3-1,0 3 1,-1 2-1,-1 1 0,-2 1 0,-1 1-1,-3 0 1,1 1-1,-4-4 1,-2 1-1,0-1 1,-2-1-1,-2-3 1,-1 1-1,0-2 1,-3-3 0,0 0 0,-4-3-1,4-2 1,-3-1 0,4-2 0,1 0 0,2-2-1,3-1 0,2-1 1,4 0-2,1 2 1,5-2-1,0 4 1,2-1 1,-1 3 2,3 3 0,-2 3 2,1 5 0,0 3 1,-2 5 0,-3 4 0,1 4 0,-4 3-2,-4 3-4,-4 2-11,-4-2-34,-6 3-18,-7-1-132,-45 17 195,2-6 0,-5-6 0</inkml:trace>
  <inkml:trace contextRef="#ctx0" brushRef="#br0" timeOffset="177023.1251">21991 10938 150,'-3'-5'9,"1"1"2,-3-3-1,3 4 0,-5-1-3,-1 3-2,-2-1-2,1 4-2,-3 1-1,1 1-1,-2 4 1,0 2 0,0 3-1,0-1 0,2 4 0,3-2 1,1 2 0,2-1 1,6-2-1,5-1 1,1-3 1,4-1 0,3-3 0,-1-1 1,3 2 0,-1-3 1,0-1-1,-2 0-1,1-1 1,-2 2-1,-1-3-1,-1 0 0,-2 3 0,0-2-1,-2 0 1,0 2-1,-1-1 1,-2 0 0,-1 3 1,-1-4 0,0 3 0,0 0 0,-3-1 1,1 2-1,-3 1 1,0-3-1,-4 4 0,1-3 0,-3 0 0,-1 2-1,-1-1-1,0-2 1,-1 3-1,0-4-1,-3 1-5,0 0-9,0 0-13,1 0-18,2-1-10,2 1-54,14 1 110,3-1 0,1 0 0</inkml:trace>
  <inkml:trace contextRef="#ctx0" brushRef="#br0" timeOffset="177454.1498">22201 10918 153,'0'3'6,"1"0"2,-1 3 1,0 1 2,0 2-1,1 3-1,-1 2 0,1 3 0,1 3 1,0 3-2,0 3-1,2 1-2,-1 1-2,0 2 0,1-1-1,-1 1 0,-1 0-1,0-2-1,-1 1-3,-1-4-4,-1-2-8,0-2-11,0-7-17,-1 0-13,0-4-59,-4-5 115,2-3 0,-3-4 0</inkml:trace>
  <inkml:trace contextRef="#ctx0" brushRef="#br0" timeOffset="177872.1737">22240 10936 93,'2'-4'5,"1"1"2,2 0-1,1 1 2,2 2 0,2 2-1,2 0-2,-1 3 1,0 2 0,1 1-1,-2 4 0,1 0 0,-4 1 1,1-2 0,-2 2 2,-4-1-1,0-3-1,-2-2 1,-3 0-2,-2 0 0,-3 0-1,0-3-1,-3 2-1,0-3 0,0-1-1,1 1 0,0-3-1,0 0-1,3 2-4,-2-1-8,4-1-7,0 1-19,3-1-13,-1 3-47,7 3 99,-2 1 0,1-2 0</inkml:trace>
  <inkml:trace contextRef="#ctx0" brushRef="#br0" timeOffset="178458.2072">22657 10934 134,'0'2'9,"-2"0"2,0 0 1,-2 0 0,1-1-1,-3-1-2,2 1-1,-4 1-3,0 0-1,-1 1-2,0 1 0,-2 4-1,2 1-1,-1 1-1,2 1 1,0 1 0,2-2 0,2 3-1,2-2 1,1 0-1,2-2 1,1 0 1,-1-1-1,3-1 1,0-1 1,1 1 0,-1-5 2,4 3 0,-3-4 2,2-1 1,-1-1 2,3-2 0,-3-1 2,3-3-1,-4 2 0,3-3 0,-2 3-2,0-4-3,-2 5-1,-1-2-2,-1 5-1,2-3-1,-2 4-2,0 3-2,2-3-7,2 4-11,-3 0-16,2 3-24,0-1-1,1 3-58,2-1 121,0 0 0,-3-4 0</inkml:trace>
  <inkml:trace contextRef="#ctx0" brushRef="#br0" timeOffset="179187.2489">22787 10990 139,'0'0'4,"2"-1"-1,0 1 0,0 0 1,2 1-2,1 5 1,0 2-1,2 1-1,-1 3-1,-3-2 0,1-2 0,-1 1 0,0-2-1,-1 1 0,-1-3 1,0-1 1,-1 1 0,0 0 1,0-3 0,0 0-1,0 1 2,0-6 0,-1 1-1,-1-3 0,1 1-1,0-4 1,1 1 0,0-1 0,1 2 0,2-4 1,-1 3 0,4 0 0,1-1 0,0-1-1,2 1 0,2 3 0,-1 1 0,0 1-1,2 1 0,-2 4-1,1 1 0,1 1 1,-1 3-2,-3-1 0,2 2-2,-2 1-2,-2-3-2,0 2 0,0-1 0,-3 0 0,-2-2 0,0 0 2,-2-1 2,-1-1 2,-2-3 2,-1 0 1,1 0 1,1-3 0,0-1 0,2-1 0,0-3 1,1-2-1,3 2 2,-1-3-1,4 1 2,1-1 0,0-1 2,2 2 2,1 0 1,5 1-1,0 1 0,3 2 0,3 2-1,-1 2-2,2 2-2,1 4-2,-1 4-2,-2 1-5,-2 5-13,-3 0-16,-5 5-25,-3 3-1,-6 2-51,-30 26 110,-4-6 0,-2-3 0</inkml:trace>
  <inkml:trace contextRef="#ctx0" brushRef="#br0" timeOffset="180785.3403">21855 10530 77,'-3'0'4,"2"0"1,-4 0 2,3 0 1,-2 0 1,2 0 2,0 0 1,2 0 0,0 0 0,0 0 0,0 0-1,0 0-1,0 0-2,0 0-2,0 0-2,0 0-2,0 0-1,-3 0 0,2 1-2,-1-1 1,-2 3-1,0-1 0,0 4 1,1-2 0,-4 3-1,1 3 1,0-1 0,-1 1 0,-3 2 0,4 0-1,-1-1 1,1 0-1,-1 1 1,0 1-1,2 0 1,-1 1 0,-1 1-1,2 2 1,-3 1 0,0 1 0,1 1-1,-3 3 1,0 0 0,0 2-1,-2 2 1,0 0 0,-1 5 0,-1-1 0,2 1 0,-1 0-1,0-2 1,2 0 0,0-1-1,0-3 1,2-2-1,-1-2 1,3-2 0,0-1 0,0-2 1,1 0-1,1 0 0,0-3 1,0 1-1,0-1 0,-1 1 1,0-2-1,1 0 0,-1-1 0,-1 1 1,2-1-1,-3 0 0,1 0 1,1 0-1,0-1 0,0 0 1,3 0-1,-1-2 0,1 0 1,0-3 0,1 2 0,0-2 1,1 2 1,0-5 0,0 5 2,1-4-1,-1 3 2,0-2 0,0 3 1,1-5-1,-2 4 1,2-2-1,-2 2 0,0 0 0,0 0-2,1 0 0,0 1-1,-1-1-5,1-2-19,2 3-37,-1-4-1,1 1-87,-11-22 146,0 3 0,-4-9 0</inkml:trace>
  <inkml:trace contextRef="#ctx0" brushRef="#br0" timeOffset="183351.4871">20819 11055 80,'0'0'5,"0"0"2,0 0 0,0 0 0,0 0 0,0 0-2,0 0 0,0 0 0,-1 1-1,1 1-1,0 0 1,0 2 0,1-1-1,0 1 0,0-2 1,0 4 0,0-2 0,1 3 0,-1-1 0,1 1-1,-1 0 0,0 2 0,0 1-2,0 0 1,1 2-1,0-3 0,0 3 0,1-2-1,-1 2 1,0-1 0,1-1 0,-3 1 0,2-1 0,-1-3 0,1 3 0,-1-5 0,0 2 0,-1-3 0,1 2 0,0-2 0,-1 1-1,1-3 1,-1-1-1,1 1 1,-1-2-1,0 0 1,0 0 0,0 0 0,0 0 2,0 0 0,0 0 0,0 0 0,0 0 0,0 0 1,0 0-2,0 0 0,-1-2 0,1 1-2,-1-4 0,0-1 0,0 0-1,0-1 1,1-1 0,0 1-1,-1-2 1,1 0 0,0-1 0,-1 2-1,0-2 1,1 0-1,-1 1 0,0 0 0,1 0-1,0 0-1,0 0 0,0-1 1,0 1-1,0 1 1,0 0 0,0 2 0,0-3 1,-1 3 0,1-4 1,-1 3 0,0-1-1,0 3 1,-1-4 0,1 2-1,0-2 2,1 1-2,0-1 0,1-2 0,-1 1 1,2-1-1,-1 2 1,1-4-1,-1 6 0,1-4 1,-1 5 0,2-3 0,-1 4 0,1 0 0,-1 1 0,2-2 0,-2 3 1,0-1-1,3-1 0,-1 3 1,-2-1-1,2-1 0,-1 0 0,1 1 0,0 0 0,4 0-1,-5 1 1,5-1 0,-2-1 0,2 1-1,-1 1 1,0-2 1,-1 2-1,0 0 0,-2 1 0,2-2 0,-3 3 1,-1 0-1,1 0 0,-3 0 0,1-2 1,1 2-1,-1 0 1,1 0-1,0 0 1,-2 0-1,2 2 1,0-2-1,0 2 1,2 2-1,0 0 0,-2 0 0,1-1 0,1 4 0,-1-3 1,1 2-1,-2-2 0,2 4 0,-2-6 1,3 6-1,-3-4 0,1 6 0,-1-5 0,-1 7 1,1-3-1,-1 4 1,0-1-1,0 0 1,-1 0 0,1 0 0,-1 1-1,1-2 0,0-1 0,0 0 0,0-1 1,-1 1-1,1 0 0,0-1 0,0-1 0,0 2 0,1-3 0,-1 0 1,0 1-1,1-1 0,1 2 0,0 1 0,-1-2 1,0 3-1,1-3 0,-2 1 0,1 0 0,-1 0 0,0-1 1,0 0-1,0 0 0,-1 1 0,0-4 1,0 4-1,0-4 0,0 2 0,-1-1 0,0-2 0,1 1 0,0-2 0,0-1 1,0 1-1,0 1 0,0-3 1,0 0-1,0 2 1,1 0-1,-1-3 0,0 0 0,0 0 0,0 0-6,0 0-12,0 0-17,0 0-14,0 0-57,-1-1 106,0 1 0,1-2 0</inkml:trace>
  <inkml:trace contextRef="#ctx0" brushRef="#br0" timeOffset="184358.5447">20835 11160 50,'0'0'5,"0"0"0,0 0 1,0 0 0,0 0 1,0 0-1,0 0 1,0 0 0,0 0 1,0 0-1,2 0 1,1 0 1,1-1-1,0 1 1,2-1-1,-1 0 0,2-1 0,2 1-1,0-2-1,0 3 1,2-3-1,-1 3 0,-1-2 0,3 2-1,-2-3 0,1 3 0,0-3 0,-1 2-1,-2 1 0,1-2-2,-2 1 0,1 1 0,-3 0-1,5 0 0,-5 0-2,1 0-9,-1 0-18,-1 0-26,-2 0 0,0 1-45,-6-5 99,-1 0 0,-2-3 0</inkml:trace>
  <inkml:trace contextRef="#ctx0" brushRef="#br0" timeOffset="185626.6172">19908 10972 66,'-2'-4'2,"0"2"2,-1 0 1,1 2 0,0 2 1,0 1 0,1 3 1,1 0 0,1 5 0,0-2-1,0 3 0,1-2 0,0 3-1,1-2-1,0 3 0,0-2 0,1 3-2,-1 1 1,2-1 0,-1 3-1,1 1 1,-1 1 0,0 4-1,0-2 1,1 4 1,0 1-1,2-1 0,0 3-1,0-1 1,-1 1-1,2-1-1,-1 0 1,-1 0-1,-1-2 0,-1-1 1,-1 0-1,0 0 0,2-3 1,-2 2-1,0-3 1,0 0 0,0-2 0,0 0 1,0-2 1,-1 0 1,-1-1 0,0 0 0,-1 0 1,0 1-1,-1-3 0,0 1-1,-1-2-1,0 0 0,0-4-2,0-1 0,0 0 0,1-3 0,0 0 0,0-1-2,1-1-8,0-1-16,-1-1-29,-1-1-1,0-3-60,-5-16 115,1 1 0,2-1 0</inkml:trace>
  <inkml:trace contextRef="#ctx0" brushRef="#br0" timeOffset="186665.6766">19934 11012 60,'10'-3'6,"3"-1"3,3 0-1,2-3 0,-1 0-1,2 0-2,-2-1-1,0 1-2,-4 2-1,1 2 0,-3 3 0,-1 3 0,1 1 0,-1 4-1,-2 0 1,2 2 0,-4-1 0,0 1-1,1-1 1,-1 1-1,0-1 0,0 1 1,-2 2 0,-1-2 0,-1 1 0,-1 2 0,-1-2 1,-2-1-1,0 2 1,-3-2 0,0 2 0,-2-2 0,-1 0 0,0 1 1,0-2 0,-2 0 1,2 1 0,-2-3 0,2 1 1,-3-1 1,2-1 0,-1-1 2,0 1 1,2-2 1,0 0 0,1-3 1,-1 1 0,3-1-1,-4 1-1,5-2-1,-4-2-3,1 1-1,1 1-1,-2-2-3,0 2-6,1 0-14,1 0-22,1 0-15,2 0-87,1 0 144,3 2 0,0-4 0</inkml:trace>
  <inkml:trace contextRef="#ctx0" brushRef="#br0" timeOffset="187847.7442">20663 10615 69,'-2'2'4,"0"-2"1,-1 1 0,-2 4-1,-1-2 0,0 1-1,-3 2 0,-2 1 0,1 0-1,-1 1 0,-3 1 0,4 0 0,-2 0 0,3 0 0,-1 2-1,1 1 2,1-1-1,0 3 0,-1-1 0,1 1 1,0 0-1,0 1 0,1 0 0,-1 1-1,2 1 1,1-1-2,0 2 2,0 1 0,0 1-1,1 1 1,0 2-1,0-1 1,1 1-1,2-1 2,-1 0-2,1-2 1,0 1 1,1-3-1,1 1 1,0-1-1,1 2 1,-1-3 0,1 2-1,1-2 0,0 2-1,1-2 0,1 2 1,-1-2-1,0 1-1,1-1 1,0-1 0,0 1 0,0-2-1,2 2 1,-3-3 0,2 4-1,0-3 1,0 2 0,1-1 0,1 3-1,-2 0 1,3 1 1,-1 2 1,2 0 2,0-1 1,2-2 0,1 2 2,1-2 1,1-1 0,0-2-1,2 0-1,0-3-1,-2 0 1,2 0-1,-2-1-1,1 0 0,-2 0 0,2 0 0,-1-2-1,0 2 0,-1-4-2,1 2-1,-2-2-14,1 0-45,-1-2-3,-2-2-105,11-8 166,-2-3 0,-3-2 0</inkml:trace>
  <inkml:trace contextRef="#ctx0" brushRef="#br0" timeOffset="189325.8288">23157 10418 61,'5'2'6,"0"0"1,4 1 1,1 0 0,3-1 0,0 4-1,2-1 1,2 1-1,0-1 1,4 3 0,0-1-2,1 2 0,2 0 0,0 1 0,0 2-2,1 0 0,-3 3-2,1 0 1,-1 1-1,-2 2-1,0 1 1,-1-1-1,-2 2 0,-1 1-1,-2 0 1,-1 0 0,-1 1 0,-4 0 0,2 2 0,-5-1 0,0 1-1,-1 0 0,-1-1 1,-1 3 1,0 1-1,-2-2 0,0 4 1,0 0 0,0-2-1,-1 1 2,-1-1-2,-2 0 0,0-1 0,-2-1 1,0-1-1,-2-1 0,0 0 0,-1-1 0,1 0 0,-2-4 0,1 2 0,1-1 0,-1-1-1,1-1 1,0-2-1,2 1 1,-2-2 0,2 0-1,-1-1 1,0 1-1,0-2 1,-1 1 0,1-1 0,0 0 0,-2 0 0,1 0 1,0 0-2,0 1 0,-1 0 0,2 0 1,-1 2-1,0-3 1,2-1-1,-1 2 1,1-4 0,0 1 1,0-4 0,-2 2 0,3-2 1,-2-1 1,3-2 1,1 1 0,1-4 1,-1 4 1,0-2 0,1 0 1,0 0-1,0 2 0,1-1 0,0-2-1,1 1 1,-3 2-1,2-2-1,0 0 0,-1 1-1,-1 1-1,2-1-1,-2-1-6,0 4-22,2-5-39,0 3-1,-2 0-110,-9-21 176,1 2 0,-3-7 0</inkml:trace>
  <inkml:trace contextRef="#ctx0" brushRef="#br0" timeOffset="195091.1585">24636 10960 139,'0'-2'11,"-1"-2"0,1 0 0,-2 2 1,2 0-3,0 0-4,0 2 0,0 0-3,-1-1 0,0-2 0,0 2-1,0-1 1,1-2-1,0 2 0,1-3 0,0 1 0,4-1 1,-1-1-1,1 0 0,0 2 0,4 0 0,-1 0 0,2 2 0,-2 2 0,5 2-1,-4 2 1,2 3 0,2 0 0,-2 1 0,1 1 3,0 0-1,-2-2 4,1 2 1,-4-4 3,1 0-1,-1-1 1,-2-3 0,1-2-3,1-3 2,-3-2-3,1-4-3,-2-1-1,1-3 0,-2 1-1,-2-2-1,0 3-2,0 2-5,0 1-9,0 0-14,-1 4-15,0 4-21,-1 2-107,-7 18 172,2 2 0,-4 1 0</inkml:trace>
  <inkml:trace contextRef="#ctx0" brushRef="#br0" timeOffset="195466.18">24658 11194 226,'-2'0'8,"3"-2"1,0 0-1,2-2 1,-1 0-1,3-2-3,-1 2-2,3 0-2,0-1-1,4 1 0,-1 3 0,4 2 0,1 2 1,-1 3-1,2-1 0,-1 2 1,0 1 1,-2-2 3,0 2 1,-4-3 2,1-1 0,-3-3 1,0-2 0,0-2-1,-1-3-1,-1-2-3,1-3-4,-2-1-6,-2-2-27,2-1-34,-1-2 0,1-1-105,-4-21 172,1 6 0,-3 2 0</inkml:trace>
  <inkml:trace contextRef="#ctx0" brushRef="#br0" timeOffset="196348.2304">25891 10779 114,'0'6'6,"1"1"1,0 4 0,1 1 0,0 4-1,0 2-3,1 1 0,-1 4-1,1 3 0,2 0-1,-1 3 1,-1 0-1,0-1 1,-2-1 1,0-3-1,-1-3 0,-1-3-1,-1-5 2,-2-2-1,0-3-1,-3-3 0,2-2-1,-3-1 0,2-3 0,-2-3 0,-1-4 0,0-4-1,2 1 1,-2-7 1,3-2-1,1-3 0,3-1 1,2-2 1,1-1 1,3 1 1,1 0 0,3 2-1,0 2 2,2 2-1,2 4 0,-1 2-2,1 2-1,2 1 0,-1 3-2,2 2 1,-1 1 0,3 1-1,-2 3 0,2 1 1,-2 1-1,1 3 0,-2 1 0,2 1 0,-3 1 1,0 2-1,-2 0 1,-3 1 0,0-2 0,-4 3 2,-1-4 0,-4 4 1,0-5 1,-4 2-1,-5-1 1,-1 0 0,-3-3 0,-4 2-1,1-3-2,-1-2-3,-1 1-10,0-4-14,2 4-27,2-2 0,4 0-35,1-2 88,2 1 0</inkml:trace>
  <inkml:trace contextRef="#ctx0" brushRef="#br0" timeOffset="196898.2619">26818 10570 125,'-5'-1'6,"-3"1"0,-3-1 2,0 2 0,-2 0-1,-1 4 0,-1 0-2,-2 3 1,-1 3 0,-3 4 0,-1 3 1,0 3-1,-1 3 0,0 6 0,0 0 0,2 4 0,1 2 2,2 3 1,3 0-1,4 0 1,1-2-1,4 1 0,5-2-2,2-2 1,4 0-5,5-3-8,0-2-11,3-3-23,4-1-19,0-2-111,14 5 170,-3-4 0,-2-6 0</inkml:trace>
  <inkml:trace contextRef="#ctx0" brushRef="#br0" timeOffset="197512.297">26927 11132 162,'0'-3'10,"0"1"0,1-3 2,0 1 2,1-4-2,0 1-1,0-3-1,1 0-1,1-2 1,-2-1-2,0-2-1,1 0-1,1-3-2,0-2 0,0 2-2,0-3 0,1 0-2,1 2 2,-1 0-1,-1 2-1,0 0 1,1 2-1,0 2 0,-1 1 0,0 2 0,0 2 0,-1 1-1,-1 2 0,0 1 0,1-1-1,-1 2 0,1 3 0,1 0 1,0 0-1,-1 4 0,4 2 2,-1 1-1,1 3 0,3-1 1,-1 5 0,1-1 0,1-1 0,0 2 0,-1 3 1,1-2-2,1-1 1,-3 1 1,2-1-1,-3 3-1,0-2-6,-3-1-6,1 1-9,-3-3-12,-1-2-20,-1-3-5,-2-1-33,-11-2 92,1-2 0</inkml:trace>
  <inkml:trace contextRef="#ctx0" brushRef="#br0" timeOffset="197793.3131">26963 10926 185,'6'0'11,"3"3"1,2-1 0,0-1 0,7-1-4,-2 0-4,0-1-7,2 0-9,-1 0-16,1 2-27,-2-1 1,1 2-38,6-5 92,-4 0 0</inkml:trace>
  <inkml:trace contextRef="#ctx0" brushRef="#br0" timeOffset="198454.3509">27423 10456 71,'-2'0'2,"0"2"0,-1 1 0,1 3 0,-1 3 0,0 5 0,1 1-1,-1 7 1,3 0-1,-1 4 0,1 4 0,0 2 1,0 0 0,1 5 2,-1-1 1,0 1 1,0 2 2,0 0 2,-1 1 2,1 1 1,0 0 2,0-2 1,2 3 0,0-4-1,2 0-2,0-3 0,1-4-3,0-3-1,1-3-3,-1-3-1,-2-3-2,0-4 0,-1-3-1,-1-2-1,-1-3-4,0 0-9,-2-3-13,0 1-32,0-3-1,-1-2-65,-3-11 123,1-1 0,2-2 0</inkml:trace>
  <inkml:trace contextRef="#ctx0" brushRef="#br0" timeOffset="199540.413">28041 10768 119,'-3'-4'9,"0"1"1,-2-4 1,3 2 1,-1-2-2,2 2-2,-1-2-1,0 2-1,-2-2-2,1 4-1,-2-2-2,-2 3-1,-1-1 0,0 3 0,-3 1-1,0 1 0,0 1 0,-1 1 0,0 1-1,0 3 1,0-1-1,2 2 1,1 1 0,0 0 0,3 2 0,0 2-1,2-1 2,2 0-1,2 0 0,0-2 1,0 0 0,3-1 1,0-3 0,3 2 0,-2-4 1,3 0 0,2-2 0,0 0 1,0-3 1,3 0-1,-3 0 1,0-2 0,1 1 0,-1 0 0,-2 0 0,1 0-1,0 0-1,0 1-1,-2 0 1,5 1-1,-5 0 0,3 1 0,-4 0 0,5 3-1,-4-3 1,2 4-1,-3-2 0,3 2 0,-2 0 0,2 2 0,-3 0 1,0-1 0,0 4 0,0-2 1,-5 2 0,1-3 0,-2 2 1,1-2-1,-6 1 0,0-2 0,-1 1 0,-2-3-1,-1 0 1,0 0 0,1-1 0,-3-1 1,2 1-1,-1-1 1,0 0-1,1-1 1,-1 0-1,0-2-1,0 0 0,-1 0-3,3 0-4,0-1-7,0 0-13,1-1-28,1-1-5,3 1-60,-3-6 119,3 0 0,1 1 0</inkml:trace>
  <inkml:trace contextRef="#ctx0" brushRef="#br0" timeOffset="200528.4695">28163 10505 106,'2'0'12,"2"0"2,3 0 0,3 3 3,-1-1-3,2 0-2,3 1-1,-1 1-2,3 1-1,1 0-2,1 1 0,0 1-1,2 2-2,0 0-1,-1 0 0,1 2-1,-1 3 0,-3-1 0,1 0 0,-2 2-1,-1 0 1,-1 2-1,-1 1 1,-2-2-1,1 3 0,-3 1 0,1 1 0,-1 0 1,-1 2-1,-1-2 0,1 2 0,-2 1 1,0 0 0,-1 3 1,-1-3-1,-2 3 1,0-3 0,-2 0 1,0 0 1,-1-3-1,-2 0 0,0-3 1,-1-3 0,1 2 0,-3-5 0,1 2 0,-1-3-1,-2-1 0,0 1 0,-1-3 0,1-1-1,-3 2-1,2-1 1,0 0-1,-1 1 0,1-2 0,-1 0 0,0 1 0,0-1 0,2-1-1,0-1 1,2-1-1,0-1 0,3 0-8,-1-1-34,1 1-20,2-3-140,-3-11 202,0-2 0,4-4 0</inkml:trace>
  <inkml:trace contextRef="#ctx0" brushRef="#br0" timeOffset="226970.982">26117 11628 69,'0'0'5,"0"0"1,0 0 0,2-2 2,3-1-2,2 1-1,3-4-1,3 3-1,2 1 0,4 0 1,2-1-1,4 2 0,4-2-1,1-1 2,3 0-2,2 0 1,2 0 0,0-1-2,2 1-1,1 0 1,2 1 0,1 1 1,4 0 1,1-1 0,3 1 1,4-3 1,1 1-1,2 0 1,2 0 0,1-2-2,-2 1 1,-1 1 0,0-2-1,-2 1 1,-1-1-1,0 2 1,-2-1 0,-1 0 0,1 1-1,-2 0 0,0 0-1,-2-1 0,-1 1 0,-2 1 0,-2 1 0,-1-1 1,-3 0 1,2 1-1,-2 0 1,0 1 2,0 0 0,-2-1 2,-3 1 0,-3 0 1,-2 1 1,-5-1 1,-2 1 0,-6 0-1,-2 0-2,-5 0-1,-2 0-3,-1 0-4,-3 0-15,-2 0-49,0 0-1,-2 0-125,-6-11 190,-4 1 0,0-4 0</inkml:trace>
  <inkml:trace contextRef="#ctx0" brushRef="#br0" timeOffset="229078.1025">2986 16141 93,'2'0'10,"1"-3"2,0 1 1,-3-1 2,0-1-1,1 0 0,0 1-3,-1 1-2,1 1-3,-1 1-1,0 0-1,1 1-2,1 4-1,1 1-1,2 6 2,0 2-1,1 2 0,2-1-2,0 5 0,1-1 0,1 1 0,1-1 0,-2-2-1,3 0 1,-2-1-1,-1-1 2,0-1-2,-2-1 0,-3-1-1,0-4 0,-3 1 0,1-3 0,-2-2-3,0-1-1,1-1 1,-3-2 0,0 0 1,-4-4 0,-1-1 0,-5-4 1,3-2 3,-3-4 0,0-2 2,2-1 1,-1-3-1,3-2 0,2-2 1,0 1 0,4-1 0,0-1 1,2 3-1,1 0 0,1 3 1,1 2-2,4 2 0,2 2-1,1 2 0,3 0 1,1 4-2,3 2 1,-1-1-1,0 4 2,-1 1-1,-1 2 1,0 2-1,-4 0 1,-2 3 0,2 1 0,-3 2 2,-3 2 0,1 0 1,-4 2 1,-2-3 0,-3 2 2,-1-1 0,-3-2 0,-2 0 0,1-1-2,-1-1-2,-1-2-4,3-1-5,-1-1-13,2 0-19,3-1-16,1-1-52,-4-3 106,3-2 0,1 2 0</inkml:trace>
  <inkml:trace contextRef="#ctx0" brushRef="#br0" timeOffset="229577.131">3519 15827 151,'-3'-1'4,"1"0"1,-1 0 1,-1 3-1,-1-1-3,1 5 0,-1 1-2,-1 3 1,2 2-1,-2 1 0,0 0 0,3 5 0,-1 1-1,1 3 1,1 0 0,1 2 0,2 0 0,2 0 0,0-2 0,2 0 1,2-1 0,0-1 1,-1-1 0,3-2-1,-1 0 0,1 0 1,-1 0-1,3-2-2,-1 0-6,1-3-12,1 2-25,0-2-4,2-2-19,15-6 67,-2-1 0</inkml:trace>
  <inkml:trace contextRef="#ctx0" brushRef="#br0" timeOffset="230205.1669">3918 15819 70,'-2'5'1,"-1"1"-1,0 2 1,0-1 0,1 3 0,-1-3 2,1 1 1,1-1 2,4-1 3,-1-1 1,2 1 2,0-4 0,4 2-1,0-2-1,4 0-1,-3-1-1,4 0-2,-2-1-2,-1 0-1,3 0 0,-3 0-2,0 0 1,1 2-1,-3-2 0,1 1 0,-2 2 0,1 0 0,-2-2 1,1 3 2,-3 3-1,0-1 1,-3 3 0,-2 3 1,-2 0-1,-2 0-1,0 3 0,-3-3-1,-2 0-1,0 0 0,0-3-5,-2 2-6,2-4-10,0 2-16,1-4-18,1 0-50,-3 0 104,1-1 0,2-1 0</inkml:trace>
  <inkml:trace contextRef="#ctx0" brushRef="#br0" timeOffset="230876.2053">3971 15754 148,'0'0'10,"2"-2"2,0 0 0,2-1 0,-1 0-3,4-3-3,-1 4-3,1-2-4,0 2-8,0 1-12,1 1-17,2 0-14,-1 3-39,4 6 91,0 2 0</inkml:trace>
  <inkml:trace contextRef="#ctx0" brushRef="#br0" timeOffset="231345.2322">4220 15481 113,'3'3'8,"-1"-1"2,2 3 0,-2 4 2,0 1-3,-1 4-2,1 2-2,-1 2 0,1 1 0,1 2 0,0 1-2,0 3 0,1 0-2,-1 0 1,1 3 0,0 0 0,0 0 0,-1 1-1,-1 1 1,0 2 0,0-2 0,0 1-1,-1-1 0,0 0-3,0-2-8,0-2-16,0-5-25,1-2 0,1-5-22,6-8 73,-1-4 0</inkml:trace>
  <inkml:trace contextRef="#ctx0" brushRef="#br0" timeOffset="231972.268">4521 15869 164,'0'0'11,"0"0"0,-1-3 2,0-1 0,0-3-1,0-3-3,0-1-1,1-1-1,-1-2-1,1 0-2,-1-2-1,2 0-1,-1 0-1,1-1 1,0 0-2,0 3 0,0 0 0,1 1 0,0 2 0,0 3-1,0 0-1,-1 1 1,1 3-1,1 1 0,0-1 0,2 3 1,0 1-1,1 0 1,1 4 1,1 1 0,2 2 0,0 1 0,1 0 0,-1 1 1,0 3 0,0-3 0,0 2 0,0 0 0,-2 0 0,2-1 0,-2 1-2,-1-3-2,1 1-9,-2-2-9,0 1-19,-3-3-17,2 4-68,-9-1 125,0 1 0,-1-3 0</inkml:trace>
  <inkml:trace contextRef="#ctx0" brushRef="#br0" timeOffset="232220.2822">4528 15765 202,'2'0'11,"0"0"0,3 1 1,3-1-1,0 0-3,1 0-5,3-1-6,-3 1-9,3-3-15,0 2-23,-1-2-8,1-1-50,7-14 108,-1 2 0,-4-1 0</inkml:trace>
  <inkml:trace contextRef="#ctx0" brushRef="#br0" timeOffset="232891.3206">4736 15250 101,'5'3'6,"0"0"0,3 2 2,0-3 0,1 1-1,2 0 1,-1 2-2,-1-2 1,2 2-1,-2 0 0,2 2-1,-2 1 0,3 1-1,-3 3 0,2 1-1,-2 1 0,0-1-1,-2 4 0,2-2 0,-4-1 0,2 2 0,1-3-1,-1 1 1,1-3 0,-1 2-1,2-2 1,-2 3 0,-1-3-1,-1 1 2,-1 0 0,-4 0 1,-2-1 2,-2 4 0,-3-3 0,0 1 2,-1 0-1,1 0 0,-2-2-3,1 1-7,1-2-28,0 1-27,3-3 0,-2-1-60,-7-1 118,1-5 0,-2-1 0</inkml:trace>
  <inkml:trace contextRef="#ctx0" brushRef="#br0" timeOffset="233981.3829">3586 16924 151,'2'0'2,"2"5"1,0-2-1,2 6 1,-1 0-1,1 4-1,-1 0 1,0 3-1,3 1 0,-2 0 0,2 1-1,0 0-1,4-3-1,-2-1-2,1 1 1,1-4-2,-5-3 0,3 0 1,-3-1 1,-2-4 0,-2-1 1,0 1 1,-5-3 1,-3 0 0,2 0 0,-6-3 0,0-2 1,-1-3 0,-1-4 0,-1 0 1,2-3-1,0-1 0,2-1 0,1-1 0,2-1-1,0 0 1,1 0 0,2 1 0,1-1 1,2 2 0,1 1 0,1 0 0,3 3 1,-2-1-1,1 4 0,1 2-1,0-1 0,4 4-1,-2 0 1,5 0-1,-1 5 0,0 2 1,2-1-1,-2 3 1,-1 3 0,1 0 1,-5 1 1,0 2 0,-3 0 1,-2 0 2,-2-1 0,0 0 1,-3-1-1,0-1 1,-3 0 1,-1 0-1,-4 1-1,1-3-1,-3 2-1,-1-2-2,5-2-3,-5 1-6,5-2-11,1 0-18,2 0-19,-2 1-73,13-2 128,-2 0 0,0 0 0</inkml:trace>
  <inkml:trace contextRef="#ctx0" brushRef="#br0" timeOffset="234388.4062">4054 16605 149,'-2'2'8,"-2"1"0,-1-1 0,-1 7 1,3 0-3,-2 5-1,1 3 0,2 4 1,-1 3-1,3 6 1,3-1 0,1 7 0,2 0 0,1 2 0,2 2-1,2-3-1,1 1 0,2-3-2,-3-5-6,0-4-12,0-4-17,-3-3-23,1-4-89,22 4 145,0-1 0,-2-6 0</inkml:trace>
  <inkml:trace contextRef="#ctx0" brushRef="#br0" timeOffset="235015.4421">4516 16910 166,'-2'-5'9,"0"-2"2,-1-1-1,-1-1 2,-1-3-4,0-1-1,0 0-2,-1-2-1,-2-2 0,3 0-2,-2-3 0,0 1 0,2 0 0,-2-1 0,3 1 1,-1 1-1,3 2 0,0 2 0,0 4-1,1 0-1,1 2-1,0 4 0,0 2-1,2-3 1,0 5-1,3 0 1,2 2 0,2 1 0,1 2 1,1 2 1,2 3 0,-1-1 0,2 1 1,-1 2-1,0-2 0,-1 2 1,-1-3-1,1 4 0,-2-4 0,-1 3-3,-2-5-4,1 1-8,-3-1-10,-1 0-19,0-2-13,1 2-57,-6 0 113,0-1 0,-1 0 0</inkml:trace>
  <inkml:trace contextRef="#ctx0" brushRef="#br0" timeOffset="235283.4574">4481 16784 183,'1'-3'10,"1"3"0,2-2 0,-1 0 1,5-1-3,-1 1-2,3 0-3,-1-1-3,3 1-4,-1-3-10,1 0-16,0-1-25,0-1-83,12-19 138,-4 3 0,-1-2 0</inkml:trace>
  <inkml:trace contextRef="#ctx0" brushRef="#br0" timeOffset="235745.4838">4672 16231 160,'0'0'5,"0"1"0,0 1 0,0 4 1,1 1-3,2 3 1,1 4 1,2 3 1,1 2 1,0 3 0,2 2 2,-2 1 0,3 3-2,-2 2 1,1 2-1,0 3 0,0 2-1,0 1-2,1 2 0,1 0-1,-1 1 0,1-2-1,-1-1-3,1-3-6,-1-2-13,0-5-26,-1-3-13,2-7-90,6-7 149,-1-8 0,-3-5 0</inkml:trace>
  <inkml:trace contextRef="#ctx0" brushRef="#br0" timeOffset="236470.5253">5144 16358 172,'-2'-2'9,"1"0"2,-1 0-1,-2-2 1,0 0-3,1 1-4,-2 3-2,-4-2-2,6 0-1,-5 2-1,3 0-2,-1 2 0,1 0-1,-3 3 0,3 2 1,1 1 0,0 1 1,0 2 1,3-2 0,0 2 1,1-4 0,3 1 0,-1 0 0,4-1 2,-2-2-1,4 3 1,2-4 0,-1 1 2,0-1 0,1-1 1,-2-1 1,0-2-1,1 3 1,-3-3-1,3 0 0,-4-3-1,4 3-1,-3 0-2,1-2 1,-2 0-1,2 1 0,-3 1 0,4 0 0,-4 0-1,2 1 1,-1 1 0,1 0 0,-2 1 1,-1 3-1,-1 0 1,-1 0 0,-2 2 0,-1 2 0,-3 0-1,0 2 1,-3 2 0,1-2 0,-4 1 0,2 2-1,-1-4-2,-1 2-2,3-4-2,0-1-10,2-2-14,2-3-20,0-1-78,-1-7 128,2 0 0,-1-4 0</inkml:trace>
  <inkml:trace contextRef="#ctx0" brushRef="#br0" timeOffset="237334.5747">5243 16085 119,'2'0'4,"3"-1"1,0 0 2,3 0 0,1 0-1,0 0-1,1 1 0,3 0 0,-3 1 0,1 1 0,1 0-1,-1 0 0,2 3-1,-2 0 0,0 0 0,0 1-1,-1 2 0,-1 0-1,1 1 0,-1 1 0,-1 1 0,0 1-1,1 1 1,-2-1-1,1 5 1,-2-2 0,2-1-1,-1 3 1,-1-1 0,0 0 0,0 0 0,-2 0 0,0 0 1,0 0 0,-1 0 0,0 0 1,-1 1 0,-2-2 0,1 1 0,-1-1 1,0 0-1,0-1 1,-1-2 0,1 0 0,-1-2 0,-1 2 1,1-5 0,-2 3 0,0-1 0,-1-1 1,0 3 0,-3 1 0,1-1 0,0 2 0,-1 1 0,-2-2-1,1 2 0,-1-1-2,1 1-2,-3-3-10,2 2-39,-1-1-16,0 0-132,-12-19 196,2-3 0,0-7 0</inkml:trace>
  <inkml:trace contextRef="#ctx0" brushRef="#br0" timeOffset="245619.0486">3262 16661 75,'-2'0'5,"0"0"-1,0 0 2,-1 2 0,-1 1 0,3-3 0,-1 2 1,-1 0-1,1-2-1,0 3 1,0-3 0,1 2 0,1-2 0,0 0 0,0 0 0,0 0 1,0 0-1,0 0 0,0 0 0,0 0-2,0 0 0,0 0-1,0 0-1,0 0-1,0 0 0,0 0-1,0 0 1,2 1-1,0 0 1,2 1-1,0 1 0,1-3 1,0 0 0,3 0 1,-1 0 0,3-3 1,-1 1-1,3-2 1,-1 1 0,2-2-1,-1-2 0,0 2 0,0-2-1,1 0 0,1-2 2,-2 0-3,3-2 1,-1-1-1,2 0 1,-1-1-1,2 1 0,-2-1 1,3 2-2,-2-2 2,2 2 0,-2 2-1,2 0 0,0 0 0,0 0 0,1 0 0,1-1 0,3 0 0,0 0 1,1-1-1,2 0 1,0-1 0,0 0-1,1-1 1,-1 0 0,1-1 0,-2 1-1,1-2 1,1 1 0,-2-1-1,1 3 1,-1-2 0,1-1-1,-2 3 1,-1-1-1,0 2 1,1-1-1,-2 1 1,1 0-1,2 1 0,0-2 0,2 2-1,1-1 1,3 1 0,-3-1 0,4 0 0,-2 1 0,-1-2 1,1 3-1,-2 0 1,0-2-1,-1 2 1,2-2 0,-3 2-1,2-1 0,0-2 0,1 0 0,0-2 0,-1 2 0,2-3-1,-1 2 1,1-2 1,1 2 1,0 2 1,0 0-1,1 1 1,-2 2-1,1 0 1,0-1 0,-1 1-1,-1-2 0,0 2-1,-2-2 0,1 1 0,-3 0 0,-2-1 0,0 2-1,-3 1 1,-3 0 0,-2 2 0,-3 1 0,-2 1 1,-3 0 0,-2 1 0,-1 1 1,-2 0-1,0 1 0,-3-3 0,1 1 0,-2-3-2,1 2 1,-3-4-1,0 2-1,1-1 1,-3-2-1,-2-3 0,2 1-1,-2-1 1,0-3 0,-1 0 0,1-2 0,1 0 0,-1-5 1,0 1 0,0-1 0,1-1 0,-1-2 0,-2 2 1,1-3-1,-1 1 0,-2 0 0,0 0-1,-1 0 1,-1-1-1,-1 1 1,2-2-1,-1 1 1,-1 1 0,1 0 0,0 0-1,0 3 1,-1 0 0,-1-1 0,0 2 0,0 2 0,-2 1 0,0 0 0,-1 0 1,0 3-1,-1-1 0,2 3 1,-2-1-1,2 3-1,-1 1 0,-1 0 0,2 4 0,-1 0-1,-1 0 0,0 3-1,-1 2 0,-1 0 0,2 2 0,-2 1 0,1 3 1,-1 0-1,-1 4 2,-2 0-1,1 1 1,-2 4-1,1-3 0,-3 4 1,0-2 0,-2 2-1,0-2-1,-2 1 1,-1 1 0,1-2 1,-2 1-1,2 0 1,0-2 0,2 1 1,2-2 0,-1 1 0,2-1 0,-2-1 0,2 0 0,-1 0 0,1 0 0,-1 1 1,1 0-1,-1 2 0,1 0 1,-1 2 0,-1 2 0,-1-1 0,-2 0-1,0 0 1,-1 0-1,0 0 1,-1 0-2,0-2 0,2 1 0,0 0 0,0-2 1,0 2-1,-1-1 1,-1 1-1,2-1 1,-1-1 1,0 2-1,1-2 1,1 0 0,-1-1 0,0 0-1,0 0 0,0 2 0,1-1-1,-2-2 0,3 5-1,0-2 0,1-1 0,1 1-1,1 2 2,3-5-1,-1 2 1,4 0 0,-1-1 0,3-3 0,2 2 1,0-2-1,2-2 0,1 0 1,2 2-1,-1 0 1,2-1 0,1 2-1,1 0 0,0 3 1,2-1-1,-1 1 1,3 1-1,-3-1 0,2-2 1,1 0-1,-1 0 0,1-1 0,0 2 0,1-2 0,1 1 0,1 1 0,0 0 1,1-1 0,1 3 0,2-3 0,0 1 0,1 0 1,0 1-1,0-1 0,2 1 1,-1 1 0,0-2 0,0 2 0,0-2 0,1 2 0,-1-1 0,1-2 0,0 0-1,1 0 0,0 1 1,0-2-1,2 0 0,-1 0 0,1 0 0,0 0 0,0-1 1,-2 0-2,-1-1 1,-1-2-1,0 1 1,-1-1-1,3 0 0,-4 0 1,4 3-1,1-3 1,0 3-1,2-3 0,0 3 1,0 2 1,-2-2-1,2 2 1,-1 1 0,-1 1 0,0-2 0,0 2 1,-1-4-1,-1-2-1,1 1 0,0-4 1,2 2-1,-3-3 0,3 2 1,-3-1 0,3 1 1,-4-4 0,1 1 1,-1 0 1,0 0 1,-2-1-1,2 0 1,0 1-1,-1-3 0,-1 2 0,1-1-1,-1 0-1,1-1 0,-1 1 0,3 0-1,-2-1 0,-1 0 0,3 0 0,0 0 0,-3 0-1,2 1 1,-2-1-1,0 0 1,0 0-1,0 1 0,-2-1 1,2 0 0,0 1-1,0-1 2,0 0-2,0 2 2,-1-2-1,0 0 0,2 0 0,-1 0 0,0 1 0,-2-1-1,0 0 0,0 0 0,0 0 0,0 0 1,0 0-1,0 0 0,0 0-1,0 0 1,0 0 0,0 0 0,0 0-1,0 0 0,0 0-2,0 0-4,0 0-11,0 2-25,1 0-16,-1 1-98,-3 0 157,-2 1 0,1-4 0</inkml:trace>
  <inkml:trace contextRef="#ctx0" brushRef="#br0" timeOffset="248696.2246">4513 15425 50,'0'0'0,"0"0"0,0 0 1,0 0-1,0 0 0,0 0 1,1 1-1,1-1 0,0 1 1,0 1-1,0-1 1,0 1 0,0-1 0,-1 1 0,1 0 1,2 2-1,-2-4 0,0 3 1,1-3-1,2 2 0,-4 0 1,1-1-1,2 2 1,0 0 0,-2-3 0,2 3 0,-1-2 0,-1 2-1,3 0 1,-1 0 1,-2-3 1,2 2 0,0 3 1,-2-4-1,2 1 1,0 1 0,-2-2 0,2 0-2,0 0 0,-2-1-1,0 2 1,2-1-1,-2-1 0,0 1 0,-1 1 0,3-1 0,-2-1 1,0 0 1,3 1 0,0 1 0,-4-2 0,1 0 1,2 0-1,-2 0 1,0 0-1,0 0 1,0 0 1,-2 0 0,0 0 1,0 0-1,0 0 1,0 0-1,0 0 0,0 0-1,0 0-1,0 0-2,0 0 0,0 0-1,0 0 1,0 0-1,1-2-1,0 1 1,1 1-1,3-1 0,-2-2 1,-1 3 0,0 0-1,0 0 1,0-1 1,-1-1-1,1-2 2,1 1 0,1-4 1,-2 0 1,1-2 0,2-1 0,-1-5 0,0-1 1,2-2-1,-2-2-1,2-3-1,1-1 0,-2-1-1,1-1 0,1 1 0,-1 1-1,2 0 0,-1 0 0,-1 2-1,1 2 0,0 1 1,-2 0-1,0 3 0,0 3 0,-2 2 1,0 1-1,-1 2 0,0 0 1,0 3-1,1-4 1,-2 5-1,1-3 0,-1 3 0,1-3 1,-1 0-1,-1 1 1,1 1 0,-1-3 0,0 5 0,1-3 1,-2 2 0,1 1-1,0 1 1,0 0-1,0 0 0,0 2-1,0 0-1,0 0-1,0 0-1,0 0-1,0 0-1,0 0-3,0 0-4,0 0-5,0 0-9,0 0-12,0 0-19,-1 2-4,1 1-30,0 8 91,0 2 0</inkml:trace>
  <inkml:trace contextRef="#ctx0" brushRef="#br0" timeOffset="251822.4034">4073 15577 59,'0'0'5,"0"0"3,0 0 2,0 0 2,-2-1 1,1 0-1,-1 0 1,-1-1-1,-1-1 0,2 1-1,-2 0-3,0-1-1,0 0-1,-1 2-1,-1-2 0,4 2 0,-4-1-1,2 1 1,-3 0-1,3-1 0,-2 2 0,1-3 0,-1 1 0,-1 2-1,0-3 0,2 1 0,-3 1-1,2 0-1,-3-1 0,1 2 0,1-1 0,-2 1-1,2 0 0,-1 1 0,2 1 0,-1-1 0,1-1 0,0 3 0,2-2-1,-2 1 1,3 0-1,-1 1 0,0-1 0,-1 1 0,1 1 0,-1 0 0,0 1 0,1 1 1,-1-1-1,0 0 0,1 4 0,0-6 0,0 5 0,1-5 0,0 4 0,1-1 0,0 1 1,0-4 0,-3 3-1,3 0 1,-1 2 0,0-4 0,0 3 0,1-3 0,-3 4 0,2-3 0,-1 2 0,0-2 0,0 2 0,1 0 0,-2 3-1,1-5 1,0 4-1,1-4 1,-1 5-1,1-5 1,-1 4-1,2-2 0,1 1 0,-1-1 1,1 3-1,0-5 1,0 5 0,0-1-1,1 2 1,-1-2-1,1 1 1,-1 1 0,0-1 0,1 1 0,-1-1 2,-2 3-2,1-1 1,0 0-1,1 2 1,-1 1-1,2-3 0,-1 1 1,1-3-2,2 1 0,0-3 1,-1 1 0,2-2 0,0 1 0,-3-2 0,2 2 0,-2-3 0,1 2 0,0-2 0,0 2 0,0-3 0,1 2-1,-1-2 1,1 4 0,-1-4-1,1 2 1,0-2 0,2 1 0,-3-2 0,1 1-1,0-1 1,-1 2 0,0-3 0,0 0 0,0 2 0,0-2 0,0 0-1,0-1 1,2 3-1,-1-1 1,-1-1-1,3 2 1,-1 0-1,-2-2 1,3 1-1,0 1 1,-2-2-1,2 1 0,0 1 1,-2-3-1,1 2 1,1 0-1,0 0 0,1-2 1,0 2-1,-1 0 0,2-2 0,-2 0 1,2 2-1,-1 0 0,2-1 1,-3-1-1,3 1 1,-2-1-1,2 1 1,-2-1 0,3 1 0,-4-2 0,4 3 0,-2-3 0,2 0-1,-3 0 1,3 0-1,-1 3 0,2-3 0,-5 0 1,5 0-1,-4 0 0,4 0 1,-4 0-1,2 0 1,-1 0 0,2 0 0,-3-3 0,2 1-1,-2 1 1,2-2 0,-1 1 0,1 0 0,-4 0-1,4 0 1,-3-1 0,2 0 0,-2 3 0,2-2 0,-3 2 0,3-3 0,-3 1 0,4 0 0,-2 0 1,2-1-1,-2-1 0,3 1 0,-3 1 1,4-3-1,-4 2 1,2-1-1,-3 1 1,1 1 0,0-2 0,-1 0 0,-2 2 0,3-3 0,-1 0-1,-2 1 1,2-1-1,1-2 0,0 2 0,-1-1 0,1 0 0,1-2 1,-2 4-1,2-4 0,-1 3 1,0-2-1,-1 2 0,0 0 1,-1 0-1,1-2 1,-1 4-1,1-3 1,-1 1-1,0 0 1,-1 0-1,2-2 1,-2 2-1,1-2 0,0-1 1,-2-1-1,1 0 0,0-1 0,0 0 0,-1 0 0,1-2 1,-1 2-1,1-1 1,-1 3-1,-1 1 1,1-3-1,0 5 1,0-7 0,0 7 0,0-7-1,0 3 1,-1-1 0,1 1 0,-1-3 1,-1 3 0,0-1 1,1 1-1,-1 0 1,0 1 0,0-1 0,0 2-1,-1-1 0,0 1 0,1-2-1,0 3 0,-1-4 1,1 5 1,-1-4 1,0 4 1,0-2-1,1 3 0,-2-4 0,1 6 0,-2-5-2,2 2-1,-2-1 0,0-1-1,1-1 0,-1 0 0,-1-2 0,1 1 0,2 3 1,-3-3-1,1 1 0,-1 1 0,2 2 0,-1-3 1,1 3-2,-1-2 2,1 3-1,-1-3 0,2 2 0,-3 0 0,2 1 0,-2-2 1,3 2-1,-2-2 1,1 3-1,0 0 0,-1-2 1,0 2-1,2 1 0,-2-3 0,-1 1 0,3 3 0,-2-2 0,1 0 0,1 1 1,0 1-1,-3-2 1,3 1 0,-2 2 0,2-3-1,-2 1 1,1 0-1,1 1 0,-3-2 0,0 2 0,2-1 0,-2 1 0,-1 0-1,2 1 1,-1-2 0,1 2 0,-2 0 0,1 2-1,-1-1 1,2-1 0,-2 1-1,3 1 0,-1-1 0,-1 0 0,-1 1 0,3 1-2,-2-1 0,-2 3-3,3-4-1,1 2-7,-3-1-9,1 1-20,3-1-16,-1-1-68,-4 3 127,1-1 0,2-2 0</inkml:trace>
  <inkml:trace contextRef="#ctx0" brushRef="#br0" timeOffset="252426.4379">3900 15270 76,'2'2'7,"-1"1"0,0-2 1,2 0 0,-1 1-1,2-6-1,2-1 0,-1 1 2,0-3 1,4-2 2,-3-3 1,2 2 0,2-5 0,-3 2-1,1-1 0,0-2-2,1 1-1,-2-2-2,0 1-1,0 0-1,-1-2 0,2 1-1,-3 1-1,2-1 0,-1 4-1,-1-1-1,-1 4-1,1-1-5,-2 4-12,2 1-27,-1 3-12,2-2-71,4-3 128,-1 1 0,-3-2 0</inkml:trace>
  <inkml:trace contextRef="#ctx0" brushRef="#br0" timeOffset="255654.6226">5318 16678 61,'0'0'6,"0"0"0,0 0 1,0 0 1,0 0-1,-1 2 1,1 1-1,1 4-1,0 2 1,0 4 1,1 0-2,1 6 0,1-1-1,-2 7-1,3-1-1,-1 5 0,2 0-2,0 2 0,2 0 0,-1 1 1,0 0-1,0-2 0,-1-3-1,0-2 0,-2-3-1,-1-3 1,0-1 0,-1-2-1,1 3 1,0-1-1,-1 1 2,-1-3 0,1 2 1,0 1-1,0-3 2,-1 0 0,0 0 1,-1-1 1,0-3-1,1 1 1,0-2 0,-1-2 0,0-4-1,1 0-1,-2 0-2,1 0-3,0-3-8,0-1-8,0 1-15,0-2-14,0 0-52,1-3 99,0-1 0,0 1 0</inkml:trace>
  <inkml:trace contextRef="#ctx0" brushRef="#br0" timeOffset="256612.6774">5276 17331 74,'0'0'0,"0"0"0,0 0 0,0 0 0,0 0-1,0 0 0,0 0 1,0 0 0,0 0 0,0 2 1,1 1-1,1 0 1,0 0-1,-1 0 1,1 0 0,1 4-1,-1-4 1,2 4-1,-3-3 1,4 4-1,-2-3-1,1 3 1,-1-4 0,0 5-1,-1-4 1,2 4-1,-1-4 1,1 3-1,0-2 0,-2 1-1,1-3 0,0 3-2,-1-4 0,1 2-1,-1-1 0,1-1 0,-2-1-1,3 2 1,-1 0 2,-1-2 0</inkml:trace>
  <inkml:trace contextRef="#ctx0" brushRef="#br0" timeOffset="257461.7259">5440 17449 78,'5'-9'7,"1"-1"-1,0-1 0,-1 0-1,0 2 0,0 0 1,-1-2-1,2 2-1,-1 0 0,-1 0 0,0 1-2,0 0 0,-1 1-1,2 0-1,-1 1 0,0 0 0,-2 0 0,1 3 0,0-2-1,0 1 1,-1 2 0,0 0 0,-1 1 0,0-1 1,1 0-1,0-1 0,0 1 0,1 1 0,-3 1 1,0 0-1,0 0 0,0 0 0,0 0 0,0 0 0,0 0-1,0 0 1,0 0 0,1-2 0,1 0 0,-1 1 0,1-1 0,0 1 1,-2 1-1,0 0 1,0 0-1,0 0 1,0 0-1,0 0 1,0 0-1,0 0 0,0 0 0,0 0 0,0 0 0,0 0 0,0 0 0,1-1 0,0 0 0,1 0 1,0 0-1,0 1 1,-2 0 0,0 0 0,0 0 0,0 0 1,0 0-1,0 0 1,0 0-1,0 0 0,0 0 0,0 0 0,0 0-1,0 0 0,0 0 0,0 0 0,0 0 1,0 0-1,0 0 1,0 0 0,1 1 0,1 0 0,0 0 0,0 0 0,0 0 0,-2-1-1,0 0 0,0 0 1,0 0-1,0 0 0,1-1-1,0 1-2,2 0-7,-1 0-9,0 0-20,-2 0-6,0 0 0,8 1 45,-1 2 0</inkml:trace>
  <inkml:trace contextRef="#ctx0" brushRef="#br0" timeOffset="263148.0512">4090 16438 52,'0'0'2,"0"0"1,0 2 0,0-1 1,0 2-2,0-2 0,-2 1 0,0-4 1,0 2 1,-3-2 1,1 0 0,0 1 2,1-1-1,-3 2 1,2 0 0,-3-2-2,2 2 0,-2 0-2,2 0 0,-1 2-1,1-2 0,-3 2 0,3-1 0,-4 1 0,2 0 0,-4 1 0,2-1 0,-2 2 0,1-1-1,0 0 0,1 2 1,-1-3-1,0 2 0,1-1 0,0 0 0,1-1 0,1 1 0,-2 1 1,0-1-1,0 1 1,2-1 1,-3 0-1,2 0 0,2-1 0,-2 0-1,-1 0 1,2 1-2,0-1 1,0 1-2,-2 1 1,1 1 1,-4 5 0,0-2 0,-2 3-1,1 0 1,0 0-1,1-1 0,-2 2 0,5-5-1,-3 0 0,5 0 0,0-2 0,1-2 1,-1 4-1,1-4 1,-2 3 0,5-4-1,-4 3-1,4-1 1,-4 0 0,4-1-1,0 1 1,-2 0 0,0 0 1,3-3-1,-2 2 1,-2 2 0,3-4-1,-2 3 1,2-1-1,-1 1 1,1 0-2,-1 2 0,1-3 1,1 4-1,0-3 0,0 1 0,-1-1 1,0 2 0,2-1 0,-2 2 1,0-2 1,1 3-1,0-4 0,-2 5 0,2-4 0,0 1 0,0-1-1,1 2 1,0-2 0,0 2 0,1-2 0,-2 2 0,1-1 0,1 5 0,-1-3 0,1 3 1,0-1-1,-1-1 0,2 1 1,-1 1-1,0-2 0,1 0 1,-1 1-1,0-1 0,0 1 0,1-1 1,-1 2-1,0-2 0,2 0 0,-2 2 0,1-2 0,0 1 1,0 0-1,0-3 0,1 3 0,0-4 1,0 0-1,0 0 1,0 2-1,0-2 1,-1 0-1,1-1 1,0 3-1,-2-4 0,1 3 0,0-2 0,-1 3 1,1-5-1,0 3 0,0-2 0,1 4 1,0-4-1,1 0 0,-2 0 0,1 1 1,0 0-1,1 0 0,-1 0-1,0 0 0,-1-1 0,2 4 0,-2-6 0,0 5 0,0-2 0,2 2 0,-1-1 0,0 1 1,1-3 0,0 4 0,-1-4 0,1 5-1,-1-5 1,2 5-1,-2-4 1,3 3-1,-2-2 0,2 0 1,-2-1-1,2 0 1,-3-2 0,1 1 0,0 0 0,0-1 0,0 2 0,1 0 0,-1-1 0,2-1 0,-2 1 0,-1-2 0,2 4 1,0-4-1,-2 1 0,1 2-1,0-1 0,3 0 0,-2 0 0,2 1 0,0-1 0,2 0 0,-4 0 0,6 0 0,-5-1 0,3 2 0,-2 0-1,3-1 1,-3-1-1,3 2 0,-4-1 0,4-1 0,-3 2 0,1-1 0,-2-1 0,1 1 0,-1-2-1,0 2 1,-1-2-1,1 3 0,-1-3 0,2-1 0,-1 1 0,0 0 1,-1-1-1,2 0 1,-1 0 1,1-1 0,0 1 1,1-1 0,-3 0 0,4 0 0,-2 0 0,3-1 0,-1 0 0,1 0 0,0-1 0,1 1 0,0-2 0,-1 2 0,1-2 0,0 0 0,1 0 0,0-1 1,-1 0-1,2 0 0,-1 0 1,0-1-1,2 0 1,-2-1-1,2 2 1,-1-2-1,-1 0 1,1 0 0,1 0 0,-1 1-1,0-2 1,1 0 0,0 1-1,-1 0 1,2-1-1,1 0-1,0 1 1,0-1 0,7-1 0,3-3 1,2-1 0,2-2 0,4-1 1,-4-2-1,-3 4 1,-3-1 0,-1 3-1,-2 0 1,-3 4 0,-1 0-1,-1 2 1,2-2 0,-2 2 0,1-1-1,-1 0 1,1-1-1,-1 0 1,1 0-1,0-1 0,0 1 0,-1-1 0,1 1 0,-2-1 0,1 0 0,0 0-1,0 0 1,0-1 0,-1 0-1,1 1 1,-1-2-1,1 1 0,-1 1 0,-1-2 1,1 1-1,0 0 0,2 1 1,-1-2-1,3 2 0,-1 1 1,2-2 0,-2 1 0,3-1 0,-2 2 0,-2-2 0,0 2 1,-1-1-1,0 0 0,-2 0 0,1 0-1,-1 0 1,3 2 0,-3-2-1,0 1 1,1 0 0,1 1 0,-1-1 0,-1 0 1,1 1-1,0 0 0,0-1 1,-1-1-1,1 2 0,0-2 0,-2 1 0,2 0-1,-1 1 1,3-3-1,-3 3 1,1-1-1,-1 0 2,2-2-1,-3 1 1,1-1 1,0 2 0,0-3 0,0 2 0,-1-1 0,1 0-1,-1 1 1,0-2-1,2 1-1,-1-1-1,-2 0 1,2 1 1,-5 1 0,3-2-1,-3 3-1,1-4 2,-5 5-1,3-3 0,-5 6 0,1-6-1,-1 3 1,-1-3-1,2 2 0,-1-1 1,0-1-1,0 1 1,1-2-1,-2 1 1,1-3 0,-1 3 0,-1-1-1,0-1 0,-1 0 0,-1 1-2,0-2 1,-1-2-1,-1-1 0,0 1 0,0-3-1,-1 0 1,-1-2 1,0-2 0,-1 0 0,-1-2-1,0 1 0,-1-2-1,2 1 0,-1-1-1,1 3 1,0 0-1,2 0 1,1 1 0,0 1 0,-1 0 2,-1 2 0,2-1 1,-1 2 0,0-1 0,-1 3 0,2 0 0,-1 4 1,0 1-1,0 3 0,1-1 0,-1 2 0,-4 1-1,5-1 1,-4 2 0,0-2-1,1 2 1,-2 1 0,-1-1 0,1 0-1,0 2 0,-2-4-2,5 5 0,-4-4 1,2 3-1,-2-1 0,2 1 1,-5 0-1,5 1 2,-2 1 1,-1-1 0,1 3 0,-1 0 0,-2-1-1,3 3 1,-3 0-1,2-1 0,-1 3 1,-3-3 0,1 3-1,-1-2 2,0 1-1,-1 1 0,0-1 1,-1-1 0,2 2 1,-2 0-1,1 2 1,0 2-1,0-3 1,0 2-1,-2 1 0,1-2 0,-1 0 0,0-1-1,0-1-1,0 0 1,1-1 0,-1 1 0,2 0-1,0 0 1,0 1-1,0 0 1,0 1-1,0-1 1,-1 0 0,1 2 0,1-3-1,2 0 1,0 0 0,-1-2 0,3 3-1,-1-1 1,-1-2 0,2 3-1,-2-1 1,1-1 0,-4 2 0,3-1 0,-3 1 0,1-1 0,-1 0 0,0 1 0,-2 1 0,2-4 1,-1 4-1,2-3 0,-2 1 0,0 0 1,1 0-1,-3-1 1,0 1-1,-2 1 1,-1-1 0,1-1 0,-2 2 0,0-1 0,1-1 1,2 2 0,1-3 1,0 1 0,3 0 0,0 1 0,1-2 1,-1 1-1,1-1-1,-1 1 0,2-1-1,1-2 1,0 3-1,1-2 0,-1 0 0,2 1 0,-2 0 0,3-1-1,0 1 0,-2-2 0,2 2 0,-1 0 1,0 2-1,0-3 1,2 1 0,-2 0 1,3-2 0,0 2 0,0-2 1,0 1 0,3-3 0,-1 2 0,1-1 1,-1 1-1,2-2 1,0 1-1,-3 0 0,5 1 0,-5-3-1,3 3 0,-4 0-1,3-1-5,-4-1-40,5-1-11,-6 0-74,-18-12 129,-3-6 0,0-7 0</inkml:trace>
  <inkml:trace contextRef="#ctx0" brushRef="#br0" timeOffset="268382.3506">23840 12754 136,'0'1'7,"0"3"0,0-3 1,0 2 0,0 1-2,0-4-3,0 0 0,0 0 0,0 0 1,0 0-1,1 1 1,0 0 1,4 0 0,-2 0 2,4 0 1,-2-1 1,4 0 0,-1 0 1,4 0 0,-2 0-1,3-2-1,0 1-2,1-1 0,-1 0-2,2 0-1,-2-1-2,-1 2 0,0 0 0,-3 0-1,0-1 1,-2 2-1,0 0-1,-2 0 0,-1 0-2,-1 0-3,1 2-6,-2-2-9,1 0-15,-1 0-17,-2 2-7,0 1-42,-1 10 102,0 1 0,0-2 0</inkml:trace>
  <inkml:trace contextRef="#ctx0" brushRef="#br0" timeOffset="268927.3817">23861 13001 162,'2'0'9,"2"0"2,0 1-1,4 0 1,-4-1-3,5 1-2,-4 0-2,5 0 0,-2 0 0,0 1-1,0-2 1,2 3-1,-3-3 1,1 2 0,3-1 1,-3 0-1,0 0 1,1 1 0,-1-1-1,-2 0 0,0 0-1,2 0 0,-4 0-2,2 0-1,-4-1-2,0 1-5,-1-1-7,1 2-12,0-1-26,0-1-6,0 2-64,-5 0 122,1 1 0,-1-3 0</inkml:trace>
  <inkml:trace contextRef="#ctx0" brushRef="#br0" timeOffset="273556.6465">25219 12116 119,'0'3'13,"0"-1"2,0 0 0,0 0-1,0-1-3,0-1-2,0 0-3,0 3-2,0-2-3,0 5 0,0 1-2,0 5 1,1 1 0,0 5 0,0 1-1,0 4 1,0-1 0,1 4 0,-1-2 0,1-1 0,-2-1 0,0-1 1,1-2-1,-2-4 0,1-1 0,-1 1-1,-2-3 0,1-4-2,-1 0 0,1-2-2,-1-1-1,0-2 1,-1 1 0,-1-4 1,1 0 0,-2-3 2,2-4 1,-2-1 0,0-3 1,1-3 1,1-1 0,0 0 1,1-2 0,2 0 1,1-3 1,1-1 2,0-1 0,2 0 0,0-1 0,1 0 0,0 2 1,3-3-1,-1 5 0,-1 1-1,2 4 0,1 1-1,0 1 0,1 4-1,-1 0-2,0 4 1,0-2-1,0 3 0,0 1-1,2 2 0,0 0-1,-1 2 1,0 1-1,-2 0 1,2 2-1,-3 0 0,2 3 0,-2 1 0,2 1 1,-4 1-1,0 0 1,-3-1 0,-1 1 0,-3 0 1,-2 1-1,-1-1 1,-1 0 0,-4 0 0,2-2 0,-2 1 0,0-2 0,1 0 0,1-5-2,1 2-2,0-2-5,2-2-6,0 2-15,-1-3-19,0 3-7,3-1-42,-2-2 97,2 0 0,0 0 0</inkml:trace>
  <inkml:trace contextRef="#ctx0" brushRef="#br0" timeOffset="274086.6768">25922 11988 147,'-2'0'4,"0"-2"0,-2 2 1,0 0 0,-4 2-1,1 1-1,-2 2 0,-3-1-1,-2 4 0,0 1-1,0 0 0,-4 4-1,1-1 0,-1 5 0,2-2 0,-2 4 0,3 2 0,1 3 1,2 1 0,-1 3 1,5 1 1,1 0 1,1 1 0,4-1 2,-1-1-1,3-1-1,2 1 0,0-4-2,1 0-6,1 0-16,2-2-31,0 0 0,3-3-40,3-2 91,1-5 0</inkml:trace>
  <inkml:trace contextRef="#ctx0" brushRef="#br0" timeOffset="274981.728">26027 12452 97,'0'0'12,"0"0"2,0 0 2,0 0 1,0 0-1,0 0-2,0 0-1,-2-3-3,1 1-2,-1-2 0,0 0-2,0-3-1,2 1-2,-1-3 0,1 1-1,0-4-1,1 0 0,0 0 0,1-1 1,0 0-1,0 0 0,1-3 1,1 1 1,-1 0-1,1-2 0,1-1 0,0 2 1,0-3-2,3 4 1,-1-1-1,1 1-1,0 3 1,1 0-1,-2 3 0,1 1 0,-1 3 0,1-1 0,-2 2 0,1-1-1,-2 3 0,-2 0 0,1 2 0,1-1 0,-2 2 0,1 2 0,1 1 0,0 1 1,-1 1 0,4 2-1,-2 2 1,1 1 0,-2 0-1,4 3 1,-1-1 0,0 2-1,1 2 1,1-3 0,-1 3 0,-1-1 0,0-1 0,-1 0 0,-2-1 0,-1 0 0,-2-1 1,-2 0-1,0 0 0,0-1 0,0 1 0,0-2-1,-1-1-3,-1 1-8,-3-2-11,1 0-23,-3-3-9,-2 0-64,-5-3 119,1-1 0,-2-2 0</inkml:trace>
  <inkml:trace contextRef="#ctx0" brushRef="#br0" timeOffset="275289.7456">26044 12329 154,'0'0'16,"2"-1"2,0 1 1,3 0 0,4-1-5,1 1-4,0 0-3,4-1-7,-2 1-15,2-1-28,0 1-13,1-3-87,19-4 143,-2 2 0,-2-2 0</inkml:trace>
  <inkml:trace contextRef="#ctx0" brushRef="#br0" timeOffset="275968.7845">26574 12369 111,'0'0'10,"0"0"1,-2-1 1,0-1 2,0 0-2,-1-2-1,0 0-1,2 1-2,-2-2 0,1-2 0,1 0-1,1-2-1,0-1-1,1-1 0,1-2-1,0 0-1,0-3-1,0 0-1,1-3 1,0 2-2,1-1 1,1 4 0,-1-1-1,1 6 0,2-2 1,-3 6-1,5-2 0,-3 4-1,2-2 1,-2 4 0,1 0 0,-1 0-1,2 2 1,-1 1 0,2 0-1,0 1 1,2 0 0,-2 2 1,2 0-1,-1 0 1,1 0-1,0 1 0,-1 0 0,1 3 1,-2-1-1,0 1 0,-2 3 0,1 0 0,-2 1 1,-2-1 0,0 2 0,-1-2 0,-1 2 0,0-3 0,0 1 0,-1-3-1,0-1 0,0 0-6,-1 0-16,0-3-29,-1 0-5,1-1-69,2-1 125,2-1 0,0-5 0</inkml:trace>
  <inkml:trace contextRef="#ctx0" brushRef="#br0" timeOffset="276799.832">27252 12068 190,'-3'-9'8,"3"9"1,0 0 0,0 0 1,0 0-1,-2-2-3,1 0-2,0 1-2,-3-3-1,1 1-1,0 2 0,-1-1-1,-2 2 0,2 2 1,-2 2-2,-2 0 1,0 1 0,0 2-1,-3 2 1,2-1 0,1 2 0,-1 0 0,1 1 0,1 0 1,1-1-1,3 1 1,1-3 0,3 1 0,0-1 0,3-2 1,0 0-1,3 0 1,-2-1 1,4-1-1,-3-1 0,2 0 1,-2-3-1,3 2 1,-3-2-1,2 2 0,1-2 1,1 2-1,-1-1 0,2 1 0,0 3-1,-1-1 1,1 2-1,-1 1 0,-1 0 0,-1-2 0,2 3 0,-4-1 0,1 0 0,-2-3 0,0 3 0,-1-3 1,-1 3-1,-1-5 1,-1 5 0,-1-3 0,-2 2 0,0-1 1,-3 2 0,2-3 0,-2 4 0,0-3 0,-4 0 1,1-1 0,-2 2 0,1-2 0,-2 1 1,1-2-1,1-1 0,-1-1-1,2 1-1,-1-2-1,1 0-5,0 0-10,0 0-18,-3 0-27,0 0 0,1-3-60,-6-11 120,3 1 0,3-3 0</inkml:trace>
  <inkml:trace contextRef="#ctx0" brushRef="#br0" timeOffset="277411.867">27380 11860 125,'1'-2'11,"2"2"0,1 0 1,5 0 1,3 2-3,1-1-1,3 1-2,5 2-2,-1 1-1,1-1 0,1 2 0,-2 1-1,1 0 1,-2 0-1,-2 0 1,-2 1-1,-2 3 0,0-2 0,-3 3-2,-2 0 1,0 2-1,0 1 1,-3-1-1,0 3 0,-1 0 0,-2-1 0,0 2 1,-2-1 0,-1 0 1,-2 1 0,-1-2 0,-2 1 0,-1 0 0,-3 0 0,0 0-2,-1 0-11,-5 0-24,0 0-23,-2-1-113,-28 6 170,2-5 0,2-3 0</inkml:trace>
  <inkml:trace contextRef="#ctx0" brushRef="#br0" timeOffset="278450.9264">25257 12813 44,'0'-2'2,"0"-1"1,1-1 1,0 3 0,0-1 2,3 0-1,-1 1 1,4 1 0,1-1 0,2 1-2,1 0 0,2-1 0,1 0-1,3-2 0,3 2-1,3-1 0,3-3-1,6 2 0,3-1-1,6-1 0,5 1 0,5-1 0,4-1 0,3 0 0,3 1 0,0-2-1,2 1 1,1-1 1,1 1-1,-1 0 0,2-1 0,3 1 0,-1 0 1,-1-1-1,1 2 1,-3 0-1,0-1 1,-5 2 0,0-3 1,-2 2 2,-1 0 2,0 1 2,-2-1 0,-1 2 1,-1-2 0,-5 3 0,-2-1-1,-2 1-2,-4 0-1,-2-1-1,-5 1 0,0 0 0,-3-1 0,-2 1 0,0 1 0,-2-2 0,-2 2 0,-1 0-2,-2-1-4,-3 2-8,-2 0-9,-5 0-20,-3 0-13,-4 3-48,-19 8 100,-1-1 0,-4 2 0</inkml:trace>
  <inkml:trace contextRef="#ctx0" brushRef="#br0" timeOffset="279471.9848">26023 13216 84,'0'6'4,"1"1"0,0 4 1,1 2 0,0 3-1,2 0 0,-1 3 0,2 1-1,-1-1 1,1-2-1,-1 2-1,1-4 1,0 0-1,-1-3 1,-3 0 0,1-2-1,-1 1-1,-1-3 0,0-3 0,0-2 1,0 1-1,0-4 0,-3-3 0,2 0 0,-3-6 0,-2 1 1,0-3-1,3 1-1,-3-5 1,1 1-1,0 0 1,3-1-1,-3 1 0,3-4 1,1 1 0,0-1 1,2 1 1,1 0 1,1 1 1,2 2 0,0 0 1,1 0 0,1 1 0,1 2-1,2-2-1,0 2 0,-1 0-2,2 1-1,-2 1-1,2 1 0,-3 2-1,2 1 1,-3 0-1,3 3 0,-4 1 0,3 2 0,-3 1 1,0 3 0,1 1-1,-1 2 1,-3 3 0,0 0 0,-1 1 1,-2 0-1,0 1 0,-2-2 1,0-3 0,0 3 0,-1-5 1,-1 3 1,1-6 0,0 3 1,-1-3 1,1 1-1,-2-3 0,1 2-1,-2-1 0,1 0-4,-4-1-3,2-1-6,-1 0-7,0 0-16,0 2-19,3-2-69,2 1 121,1 1 0,2-1 0</inkml:trace>
  <inkml:trace contextRef="#ctx0" brushRef="#br0" timeOffset="279990.0145">26722 13069 108,'-2'0'10,"0"0"1,-3 2 0,0-1 1,-3 2-5,0-1-1,-1 3-3,-1 2 0,-1-1-1,1 3 0,-1 1 1,-1 0 0,0 3 1,-2 0 1,3 2 1,0 0 1,-1 2 0,4-1 2,1 1 0,1 1 1,2-1 0,3-2-1,2 2 0,4-2 0,1 2-2,1-5-1,3 2-2,1-2-2,3 0-6,0-2-7,1-1-17,1-1-26,1 1-8,2-3-73,13-9 135,-3 1 0,-3-5 0</inkml:trace>
  <inkml:trace contextRef="#ctx0" brushRef="#br0" timeOffset="280729.0567">27059 13126 135,'-3'-1'7,"2"0"1,-4 0-1,1 1 1,-4 0-3,1 1-1,-3 1-2,2 2-1,-4-1 0,3 2 0,-1 2-1,-2 0 0,3 0 0,-1 2 0,2-1 0,0-1 0,3 1 0,2 1 1,1-1 1,2-1-1,1 0 1,2 0 1,4-2 0,3 1 0,-2-2-1,4 0 0,1-2 0,-1-1 0,2-1 1,-1 0 0,0-1 0,0 1 1,-1-1 0,0 1 0,-5 0 0,2 0 0,-2 0 0,0 2-2,-1 0 0,2 0 0,-3 2-1,4 2-1,-5-3 1,4 4 0,-3-2-1,0 2 1,-1-2-1,1 1 1,-3 0 0,0-1 0,-3-2 1,-1 4 0,-1-3 0,-5 2 1,2-4 0,-4 4 1,1-3-1,-2 0 0,2-2 0,-2 1 0,1-1 0,1 0-2,-2 0 0,2-1 0,0 0-1,1 0 0,-2 0-3,3 0-4,-1 0-11,1-1-21,2 1-20,0-1-97,-3-3 156,5 1 0,-2-3 0</inkml:trace>
  <inkml:trace contextRef="#ctx0" brushRef="#br0" timeOffset="281538.103">27248 12980 105,'3'0'5,"2"0"1,4 3 1,3-2 3,1 2 0,1 0 1,1 0 0,0 1 2,1 0 0,1 2-1,-1 1-1,0 0-2,0 1-2,1 2-2,-1 2-2,2 0-1,-2 3 0,0 1-2,-2 1 1,1-1-1,-3 2 1,-2-1-1,0 0 0,-3 0 0,-1-1 1,-1-1-1,0 0 0,-2-1 1,-1-1 0,-1 1 0,-2-4 0,-1 1 0,0-1 1,-2 1-1,-3-2 1,1 1 0,-1-1 0,-2 1 1,-2-1-1,1-1 0,-4-1 1,2 2-1,-1-1 0,-2-1-1,3-2 0,-1 2 0,3-2 1,1 0-4,-2 3-11,5-3-33,-1 0-12,1 1-101,-4-6 159,4 0 0,-1-7 0</inkml:trace>
  <inkml:trace contextRef="#ctx0" brushRef="#br0" timeOffset="283925.2396">24614 14664 109,'0'-2'5,"0"-1"1,0 0 1,0 1 2,0 0 0,0 0 1,1-1 0,1 3 1,0 0 0,3 3-1,-1-3-1,4 0-2,-3 0-1,3 0-2,0 2 0,2-2-2,0 0 0,0 0 0,2-2 0,-2 2 2,0 0 0,3 0 1,-3-3-1,2 3 1,1-2-1,-2 2 0,2 0-1,-3-2-1,1 1-2,0 0-2,-3 0-2,1 1-4,-2-1-8,-1 1-11,-1-1-19,0 1-11,-2 2-53,1 5 110,-1-1 0,0 0 0</inkml:trace>
  <inkml:trace contextRef="#ctx0" brushRef="#br0" timeOffset="284463.2703">24701 14890 102,'0'0'12,"0"0"2,0 0 2,2 0 2,0 1-1,2 2 1,0-3-1,2 3-1,1-1-1,2 0-1,-1-1-1,3 2 0,1-1-2,0-2-1,1 1-3,1 0 0,1-1-3,-2 0-1,2-1-2,-2 1 0,-1-1 0,-1 1-1,-2 0-1,-2-2-2,1 1-6,-4 1-10,0-2-22,-1 1-24,1 0-127,2-5 192,0 0 0,-3-1 0</inkml:trace>
  <inkml:trace contextRef="#ctx0" brushRef="#br0" timeOffset="288335.4918">25942 14168 143,'-1'-2'14,"0"0"2,-1 0-1,1 0 1,1 1-6,-2 0-3,0 0-4,-1 3 0,1-1-2,-1 4 0,3 3-1,1 3 1,0 2-1,1 4 1,1 1-1,0 1-1,2 2 1,-2-1-1,1 1 0,0-1-2,-1-3 0,0-1-2,-1 0-1,-1-7-2,-1 1 0,1-3 0,-1-3 2,0-2 0,0 1 1,0-3 2,0 0 1,-2-4 2,0-1 0,-1-3 1,0-4-1,-1-4 0,2-1 0,0-1 1,1-3-1,0-1 2,0-2-1,1 1 2,1 1 1,0-1 2,0 1 0,3 1 1,0-1 0,2 3 1,0 1-1,2 1-2,0 1 1,1 4-3,-1 1 0,3 3 0,-2 2-1,2 4-1,-1 2 1,1 0-2,-2 2 1,3 4-1,-3 0-1,0 2 0,1 1-2,-1 1 1,-4 3-1,0-1 1,-3 2-1,-1 0 1,-2 1 2,-2-2-1,-2 0 2,0-1 0,-2-2 0,-3 0 0,1-1 0,-1-1 0,-3 1 0,2-4 0,-1 2-1,0-2-3,1-2-4,-1 0-9,5-1-16,-2-1-21,3 0-70,1-8 123,0 0 0,2-3 0</inkml:trace>
  <inkml:trace contextRef="#ctx0" brushRef="#br0" timeOffset="288986.5291">26710 13883 123,'-6'0'6,"-4"2"1,-1 2 2,0 1 2,-5 1-1,2 3-1,-1-1 0,1 4 1,-1 0-2,2 2-1,0 0 0,1 3-4,0 1 0,0 1-1,2 4 0,-1 1-1,3 2 0,-1-2 0,1 3-1,2-2 2,1 3 1,2-4-1,1-2 1,2 1 0,1-3 0,2 1 1,1-2-1,3-1-1,0-3 1,1 2-1,0-5 0,3 0 0,-2-2-2,2-3-3,-1 0-6,-1-1-13,2-2-24,1-1-11,0-2-69,9-11 126,-1-1 0,-3-4 0</inkml:trace>
  <inkml:trace contextRef="#ctx0" brushRef="#br0" timeOffset="291186.6549">27086 14006 172,'0'1'12,"1"1"0,-1 0 2,1 0 0,0 0-4,-1-2-2,0 0-2,-3-2-2,1 0-1,-3 0 0,1 0-2,-4-1 0,-1 5-1,-1-1 0,0 1 0,-4 1-1,1 1 0,-2 1 1,0 2-1,-2 1-2,2 0 1,-2 2 0,3 0 0,0 2 0,1 1 1,4 1-1,0-2 1,6 0 2,1-2 0,5 0 0,2-3 0,6 1 1,-1-4-1,5 2 1,-1-3 0,0 0-1,0-1 1,0 1-1,0-3 0,-1 1 0,0 1 0,-1-1-1,1 0 0,-2 0 0,0 0 0,1 1 0,-4 0-1,2 1 0,-4 0 0,3 1 0,-3-1 0,1 2 0,-3-1 0,1 4 0,-2-3 1,-2 2 0,-1-2 0,-2 4 0,-1-4 1,-3 4 0,0-3 1,-3 1-1,0-1 1,-4 0 1,1-3-1,-2 1 1,-1-1 0,-1-1-1,0 1 0,-1 1-1,1-2-2,-3 1-8,1 0-9,0-1-15,0 1-24,1 1-2,3-1-39,4-6 98,5-2 0</inkml:trace>
  <inkml:trace contextRef="#ctx0" brushRef="#br0" timeOffset="291639.6808">27413 13849 225,'-2'0'6,"0"-1"0,-1 2 1,-1 1 1,2 1-4,-1 4-1,-2 3-1,1 2 1,-1 2-1,1 3-1,-2 3 0,-2 1-1,1 6 0,-1 0-1,1 3 1,-2 1-1,3 2 1,-1-2-1,1 3 1,1-2-1,-1-3-2,1 0-8,2-1-12,-1-4-28,1-1-6,0-2-62,4 0 119,1-5 0,0-3 0</inkml:trace>
  <inkml:trace contextRef="#ctx0" brushRef="#br0" timeOffset="292215.7137">27542 14239 191,'2'-8'11,"0"-2"1,2-3 2,1-3 1,0-1-1,1 0-2,0-2-1,2 0-2,-2 2 0,1 1-2,0 0 0,-1 3-1,1 1-3,-2 3-1,0 2-1,-1 2 0,-1 1-1,1 1 0,-1 1-1,0 2 1,-2-1-1,3 1 1,-2 1 0,2 2 0,0 1 0,1 3-1,0 2 1,3 2-1,-2 1 0,2 2 1,-1 3-1,0-2 1,1 2-1,-2-3 1,1 1 1,0-1-1,-1 0 0,-1-4 0,0 0-1,-2 0-1,-1-1-1,1-4-3,-2 3-3,0-3-6,0 2-9,-1-3-13,0 1-20,-2-1-4,0 0-43,-10-5 104,-2 0 0,0 0 0</inkml:trace>
  <inkml:trace contextRef="#ctx0" brushRef="#br0" timeOffset="292463.7279">27482 14193 184,'4'-1'12,"3"-1"1,3 1 0,2-1 0,4 1-4,0 0-4,3 0-3,0 0-8,-2 1-11,0 0-15,-1-1-22,0-1-88,5-3 142,-3-2 0,-3 3 0</inkml:trace>
  <inkml:trace contextRef="#ctx0" brushRef="#br0" timeOffset="292989.758">27836 13840 137,'4'2'13,"2"0"1,3 1 0,0 1 2,3-1-4,1 2-3,0-1-1,3 1-2,-1 0-2,2 2 0,0 0-1,0 2-1,-1 0 0,0 1 0,-1 1-1,-1 2 0,-2 1 0,-1 1-1,-3 1 1,-2 4-1,-2-2 1,-1 5 0,-2-1-1,-1 4 0,-1-3 1,-2 2 0,0 0 0,-1-3 0,0-1-2,-1-1-1,-3-4-5,3 0-13,-3-2-31,2-5-5,0-2-63,-2-6 119,3-4 0,3-2 0</inkml:trace>
  <inkml:trace contextRef="#ctx0" brushRef="#br0" timeOffset="293812.8051">28644 13989 121,'0'2'2,"-2"5"0,-2 4 0,2 2 0,1 3 0,0 4-2,2-2 2,-1 2 0,1-2 0,-1-2 3,1-5 0,-2-1 1,0-1 1,1-5 1,-1-2 0,-2 0 0,1-1 0,-2-1 0,0-1-2,-3-1 1,1-4-1,1-3 0,1-1-1,-2-2 0,3-4-2,1-1 0,1 0 0,0-3-2,2-2 0,1 1-1,0 1 0,2 1-1,1 0 1,1-1 0,1 2 0,0 0 1,0-1-1,3 4 1,0 1 0,1-1 0,0 3-1,2 1 1,1 3-1,2 0 1,-1 4-1,1-1 0,-2 5 0,1-1 0,-2 2 0,-2 1 0,-2 2 1,-3 2-1,0 2 0,-3 1 1,1 1-1,-2 2 1,-2 0 0,0 0-1,-2 0 1,-2 0 0,1-2 0,-4-1 0,-2 0 0,-4-1 0,-3 0-1,-3-1 1,0-1-2,-2-2-4,0 0-6,2-1-10,1 0-12,2-1-22,3 0-81,4-2 136,1 0 0,4-1 0</inkml:trace>
  <inkml:trace contextRef="#ctx0" brushRef="#br0" timeOffset="294236.8294">29213 13704 134,'-4'0'8,"1"0"2,-3 2 1,-1-2 1,2 3-1,-4 0-1,1 1-1,-2 3-3,-1 0 0,-3 5-2,1 1-1,1 1 0,-1 4 0,-2 0 1,3 4-1,0 2 2,2 0 0,3 1 1,3 1 1,2-2-1,3 1-1,3-2-1,3 0-3,3-1-6,2-1-17,0-2-30,4-2-8,-1-3-77,13-3 137,-2-6 0,-3-1 0</inkml:trace>
  <inkml:trace contextRef="#ctx0" brushRef="#br0" timeOffset="294791.8611">29328 14064 217,'3'-12'10,"-5"6"1,0-2 1,3 0 0,0-4 0,2-2-4,1 2-2,5-3-2,0-1-1,1-1 0,1-1-1,2 1 1,-2-3 1,2 2-1,0 1-1,-1 2 1,-1 1-2,2 2 1,-6 4-2,2-1 0,-3 4 0,0 1-1,0 1 0,-1 0 0,-4 1 0,3 2 0,-2 2 0,1 1 0,0-1 1,2 3 0,-1 2 0,2 3 0,0 0 0,1 2 0,1 2 1,1 1 0,2-1-1,-2 2 1,4 0 0,-2-1-1,0 0 1,0-2-2,-3 0-1,-1-3-3,1-1-3,-4-2-7,-2-1-9,1-1-21,-1 1-17,-4-2-92,-9-3 154,-3 0 0,1-3 0</inkml:trace>
  <inkml:trace contextRef="#ctx0" brushRef="#br0" timeOffset="295049.8759">29372 13919 207,'6'-1'6,"6"0"1,3 1 0,3 0-3,5 0-7,1 1-10,2-1-11,-2 0-13,0 0-15,-2-2-50,3-3 102,-7-2 0,-2 0 0</inkml:trace>
  <inkml:trace contextRef="#ctx0" brushRef="#br0" timeOffset="295580.9062">29786 13658 144,'7'3'9,"5"0"2,-1 1 1,3 0 1,0 3-3,0 1-1,-1 0-3,0 3 0,1-1-1,-3 4-2,1 0 0,-1 1 0,-1 2 0,2 0 0,-2 0 1,-1 2 1,0 0 1,-2 1 0,-2 1 1,-3-1-1,0 0 0,-4 1 0,0 0-2,-3 0-1,-1 2-1,-3-2-4,0 2-7,-2-1-14,-4-3-31,-1 1-7,-3-1-85,-25 8 146,0-7 0,3-1 0</inkml:trace>
  <inkml:trace contextRef="#ctx0" brushRef="#br0" timeOffset="296916.9826">25820 14763 76,'2'0'4,"3"0"0,0 0 1,3 0 0,2 0 1,1-1-1,1 1-1,2 0-1,3 0 0,1-1-2,2 1 0,1-1 0,5-1-1,-1 1 1,5-2 0,-1 0-1,4 2 1,2-3 0,2 0 0,4 1 1,2-2 0,3-2 1,0 0-1,3 0 1,0 1 0,0-3-1,-1 2 0,-1 1 0,-2 0-1,0 1 0,0 2-1,0-2 1,1 1 0,0 0 1,-1 0-1,2 0 1,0-1 0,0 1 0,-1 0 1,0 0-1,0 0 0,-2 0 2,2-1-1,-1 1 2,1 0 0,1-1 1,1-1 1,-1 1 0,3-1 0,-1 2-1,0-2 0,1 1-2,1-2 0,-2 2-2,2 0 0,2 1-1,2 0 0,3-1 0,2 1-1,2 1 1,4-1-1,-1-1 1,2 1-1,-2 0 0,1-2 0,1 0 0,-2 1 0,1-2 0,-2 1 0,0-1 0,-2-1 1,-1 2 0,-2-2 0,-3 0 2,-2 0 1,-4 1 2,-2 0 1,0 0 1,-2 1 0,-1 0 0,2 1-1,-3-2-1,-1 4-1,-2-2-3,-4 2-2,-4 0-8,-4 1-14,-3 1-31,-5 2-9,-6 0-97,-9 0 159,-5 1 0,-8-2 0</inkml:trace>
  <inkml:trace contextRef="#ctx0" brushRef="#br0" timeOffset="300619.1944">26100 15047 147,'0'0'7,"0"0"0,0 0 0,0 0 0,0 0-3,0 0-1,-2 2-2,0-1 0,-5 3 0,1 2-1,-5 0 1,1 2-1,-5 1 1,1-2 0,-5 3 2,0 1 0,-2 0 0,-3 0 1,-1 2-1,0-1 0,-2 0 0,3 0-1,-2 0-1,2 1 0,2-4-1,1 3 0,5-4 0,0 1 0,6-3 0,1 0 0,3-1 1,2-2 0,2-2 2,0 3 1,2-2 1,4 1 1,2 1 1,1-1-1,4-3 1,3 1-1,1-1-1,4 0-1,0 0-1,3-1 0,1 1 0,0 0-1,0 0 1,0 0 0,-1 0 0,-1 1-1,-3 0 0,0 1 0,-2 0-1,-5 1 1,-1 0-1,-2-2 0,-1 0 0,-4 3 0,1 0-1,-4 0 2,0 0-1,-1 4 0,-2-2 0,-2 2-1,-2 2-1,-1 3 1,1-4-2,-4 5-1,1-3 0,0 2 0,-3-2-1,2 0 1,-1 1 0,-3-1 0,3 2 1,-2-2 1,2 0-1,-2-1 1,3 1 0,2-3 0,0 0 0,3 0 1,1-1 0,4-3 2,-2 1 0,6-2 1,2 1 1,3-2 1,4-1 1,2 1 0,2-3-1,1-1 1,3 0-1,2 0-1,3-3 0,-1 3 0,1-3-1,2 1 0,-2 0-1,0 0-1,-3-1 0,-2 3-2,-2-1-3,-6 0-4,-3 0-16,0 2-32,-5 0-9,-2 0-116,-4-9 181,-3-1 0,-1-2 0</inkml:trace>
  <inkml:trace contextRef="#ctx0" brushRef="#br0" timeOffset="301704.2565">26617 15159 154,'1'4'15,"0"0"2,0 4 1,1 0 1,0 1-4,0 3-3,0 0-3,0 2-2,1 1-2,-1 5 0,2-1-3,-1 4 0,0-1 0,1 3-1,-2-2 0,0 0-1,0-3 1,-1 1-2,0-5-2,-1-3-1,-1-3-4,-1-2-4,0-2-5,-4 0-2,-1-4-2,-2-2 0,-1-1 1,0-3 3,-1-3 4,3-2 6,0-2 6,1-1 6,0-1 4,3-2 0,1-2 3,1-1 0,1 0 0,2-2-1,0-1-2,0-2-1,3 1-2,0 0-1,2 1 0,1 2-2,1-1 0,0 2-1,3 2-1,-2 2 1,2-1 0,0 5 0,0-1-1,-1 3 1,1 2-1,0 1 0,-1 2 0,1 0 0,-1 3-1,-2 0 0,1 2 0,-2 0 0,0 1 0,-1-1 0,0 5 0,-2-2 0,-1 3 1,-3 0-1,0 1 1,-2 0 0,-3 2 0,1-5 1,-3 3 0,0-2 0,-3 2 0,1-4 1,-3 3-1,5-5 0,-3 3 0,5-4-1,-2 2 0,3-2-1,0 0-4,2-1-4,1-1-10,-2 3-22,1-2-17,1 1-85,-1-4 142,1 1 0,1-6 0</inkml:trace>
  <inkml:trace contextRef="#ctx0" brushRef="#br0" timeOffset="302322.2918">27226 14986 139,'-2'1'13,"-2"2"2,1-2 0,-6 6 1,2 0-2,-3 2-4,-1 2-2,-2 1-1,3 2-2,-3 1 0,0 3-1,1 1 0,1 0 1,0 3 0,2-1 0,1 1 0,2 0 1,4 1-1,2-1 0,1 0 0,4 1 0,3-2 0,3 0-1,1-2-1,1 0-1,2-5-1,0 0-2,1-5-5,-1-1-10,2-5-23,1-1-23,-1-4-1,1-1-66,8-21 129,-4-1 0,-3 0 0</inkml:trace>
  <inkml:trace contextRef="#ctx0" brushRef="#br0" timeOffset="302939.3271">27567 15027 91,'-4'1'8,"-4"1"1,-4 0 0,-1 0 0,-4 4-1,2 0-3,-2-1-2,2 3 0,0-1 0,2 2 2,4-2 2,0 1 2,4-1 1,3 1 2,1-2 1,4 2 1,2-2-1,4 1 0,2-3-2,4 1-1,1-1-1,1 0-1,1-1-2,1 0 0,-2 0-2,0-2-1,-3 1-2,-2 0 0,-3 0 0,-2-1-1,-4 0 0,3 2 0,-1-1-1,-3-2 1,-1 6 0,1-2 1,-3 1-1,-1-1 0,-3 4 1,-4-2-1,0 2 1,-3-1-1,-5 1 1,-1-2-1,-2 1-1,-1-1-2,0-1-5,2 0-11,0-1-19,3-2-24,3 1-114,6-7 176,2-1 0,5-2 0</inkml:trace>
  <inkml:trace contextRef="#ctx0" brushRef="#br0" timeOffset="303404.3537">27891 14900 128,'-3'1'8,"0"2"1,-3 3 1,0 2 0,-2 6-2,1-1-1,-5 5 1,3 3 0,-2 2 0,-1 2 0,1 1 1,-3 3 1,2 0-1,0 3-2,-2-3-1,4 1-5,0-1-8,2-3-18,2 0-26,2-1-5,3-4-59,2-5 115,2-5 0,0-9 0</inkml:trace>
  <inkml:trace contextRef="#ctx0" brushRef="#br0" timeOffset="303959.3854">27983 15208 155,'1'-8'10,"0"-1"2,0-3 0,1-3 0,1 2-3,2-2-1,-1 1-2,1 1-2,0 1-2,-1 1 0,0 2 0,0 1-1,-1 2 0,1 1-1,0 1 0,0 0 1,0 4-1,-1-1 0,0 1 0,1 1 1,1 0 1,-2 3 1,1 2 0,3 3 2,-2 1 1,1 1 0,2 2 1,1 2-1,3-1 1,0 3-2,3-2 0,-2 1-2,4-3-2,-4 1-4,-1-3-5,-1-2-13,-4-3-17,-2-2-23,-1-1-105,-8-4 166,-2-2 0,1-1 0</inkml:trace>
  <inkml:trace contextRef="#ctx0" brushRef="#br0" timeOffset="304174.3977">28011 15158 153,'7'0'17,"0"3"2,7-3-1,-1 1 0,5 0-9,1-2-18,3 0-22,3-2-21,0 0-90,15-11 142,-5 2 0,-4-1 0</inkml:trace>
  <inkml:trace contextRef="#ctx0" brushRef="#br0" timeOffset="304483.4154">28363 14907 167,'6'1'14,"-1"3"2,4 2-1,-2 2 2,5 2-5,-2 4-3,0 2-3,1 2-2,-2 3-1,-1 4-1,0-1-2,-2 2 0,-2 0-2,-2 0-2,-2-3-8,-2-1-11,-2-2-24,0-1-9,-3-5-65,-5-4 121,0-3 0,0-7 0</inkml:trace>
  <inkml:trace contextRef="#ctx0" brushRef="#br0" timeOffset="305068.4489">28678 15012 122,'-2'6'5,"0"1"1,-2 5 0,3 0 0,0-2-1,0 2-1,1-3 1,-1 0-1,1-3 0,-1-1-1,1-3 1,-3 0 0,2-2-1,-4-4-1,-1-1-1,-1-2 0,-1-3-1,0-3 1,2-1 1,-1-1 0,1-3 1,4 1 1,0-2 1,3 0-1,2 1 0,4 2-1,2 0 0,1 2-1,5 2 0,2 3-1,3 1 0,1 5 1,0 1 0,-1 1 0,0 2 0,-5 1 1,-1 1-1,-5-1 1,-4 5-1,-4 0 0,-1 1-1,-5 0 1,-5 3-1,-4-1 0,-1 1 0,-3 0-2,-1-1-5,2-2-9,-1 1-16,2-2-23,4-3-87,6-4 141,3-1 0,2-2 0</inkml:trace>
  <inkml:trace contextRef="#ctx0" brushRef="#br0" timeOffset="305395.4676">29070 14743 179,'-2'3'13,"-3"1"2,-1 5 1,-3 2 2,2 5-4,-4 3-2,3 2-2,0 4-1,2 3-1,0 1-3,3 0-1,4 0-6,3 0-11,3-4-24,2-1-24,3-5-2,3-3-64,19-12 127,-4-4 0,-2-3 0</inkml:trace>
  <inkml:trace contextRef="#ctx0" brushRef="#br0" timeOffset="305816.4917">29223 15041 170,'4'-4'14,"-1"-2"2,4-3 0,-2-2 0,2-2-4,-1-3-4,1 0-2,-2-5-1,2 2-2,1-2-1,-2 0-1,0 1 1,0 1-1,0 3 0,0 4 1,-1 1-1,-1 2 0,0 5 1,0 1-1,2 1 1,-3 4 0,5 3 0,-2 3 1,2 3 0,2 2 1,2 5 1,-1-1 0,3 4-1,-2 0 0,2 0 0,-1-1-2,-3 1-2,0-3-5,-1-2-7,-4-3-12,-2-4-16,-1 1-23,-3-5-113,-11-5 176,-2-1 0,-2-3 0</inkml:trace>
  <inkml:trace contextRef="#ctx0" brushRef="#br0" timeOffset="305999.5021">29287 14900 109,'8'0'9,"2"0"-3,6 0-16,1 0-22,5 0-5,0-1-8,10-11 45,-3 3 0</inkml:trace>
  <inkml:trace contextRef="#ctx0" brushRef="#br0" timeOffset="306251.5166">29751 14812 139,'6'14'-5,"3"5"-10,0 4-16,0 5-9,0 2-8,-7 23 48,-1-7 0</inkml:trace>
  <inkml:trace contextRef="#ctx0" brushRef="#br0" timeOffset="307962.6144">25425 15940 91,'-3'-3'8,"2"0"1,-2-2 0,1 2 3,0 0 0,0 0 2,2 1 1,0 2 0,0 0 2,0 0 1,0 0 0,0 0-2,0 0-3,0 0-3,-1 2-2,-1 4-2,-1 2-2,0 3-2,-2 5-1,-1 1-1,1 3 0,-2 1-1,2 1-3,-2 3-3,0-1-3,2-3-6,0-1-8,1-3-19,0-3-15,2-1-77,1-9 135,0-4 0,1-2 0</inkml:trace>
  <inkml:trace contextRef="#ctx0" brushRef="#br0" timeOffset="308249.6308">25412 15923 191,'0'0'11,"2"0"1,2 4 0,4 2 0,0 3-4,3 4-3,1 2-2,-1 1-1,1 1-1,1-1-4,-3-2-4,0-1-6,-2-3-7,-2-3-11,-2 0-19,-1-4-5,1 1-23,-8-3 78,-2-2 0</inkml:trace>
  <inkml:trace contextRef="#ctx0" brushRef="#br0" timeOffset="308453.6425">25419 16072 201,'2'-2'13,"4"2"1,-2-1 0,5-2 0,0 2-8,5-2-10,-4 2-15,2-2-23,1 0-15,-3-1-83,12-9 140,-2 4 0,-3-1 0</inkml:trace>
  <inkml:trace contextRef="#ctx0" brushRef="#br0" timeOffset="308674.6551">25736 16044 157,'1'2'5,"1"4"-4,0 3-7,0 2-14,0-1-24,0 3-49,-3 4 93,1-2 0,-2-4 0</inkml:trace>
  <inkml:trace contextRef="#ctx0" brushRef="#br0" timeOffset="309377.6954">25869 15961 167,'2'5'3,"1"2"0,0 3-3,2 2-1,-3 2-2,-1-1-2,0-3 0,-2 2-1,-1-5-1,-2-2 2,-1-3 0,-1 1 2,2-3 0,-4-5 1,3 0 0,-2-5 2,2 0 2,1-5 3,2-1 1,1-1 2,3-3 1,1 1 1,3-2 1,2 3 0,3 1 0,-1 2-1,4 1-2,-1 5-1,0 2-1,-1 1-2,-2 3-3,0 2-3,-3 1-2,-1 4-1,-4-1-2,0 5 0,-4 0-1,-1 3 1,-4-1 1,-1 4 2,-3-4 3,2 1 1,1-3 3,-1 0 2,2-2 1,2 0 0,2-5 1,1 2-2,5-3-1,0 1 0,3-1-1,1 0-1,2 0-2,-1 0 1,2 3 0,-2 0 0,-2 2 1,1 1-1,-2 3 0,-2 1-1,1 3 1,-3-2-1,0 1 0,-3 0 0,-2-3 0,1-1 0,-1 1 1,0-2-1,-3 0 1,3-3-1,-5 2-2,3-2-5,-1 0-9,1-4-18,0 3-19,2-6-74,-1-6 127,3 1 0,0-1 0</inkml:trace>
  <inkml:trace contextRef="#ctx0" brushRef="#br0" timeOffset="309641.7105">26055 16044 217,'-3'6'2,"4"-4"-2,1 4-5,0 2-11,3 2-23,-3 1-13,2 3-55,-3-3 107,1-2 0,-1-2 0</inkml:trace>
  <inkml:trace contextRef="#ctx0" brushRef="#br0" timeOffset="310338.7503">26307 15801 75,'-2'1'2,"-1"1"0,1 0 0,-2 1 2,0 1 1,0-1 3,0 0 1,-2 2 1,2-2 1,-2 1 0,2-2-1,-3 3-1,2 0-3,-5 0-3,3 2-2,-2 0 0,1 1-2,-1 2 1,3 1 1,0 1-1,3 1 1,0 2 1,2 2 0,0 1 1,2-3 1,0 4 1,1-4-1,1 0 2,0-1 1,4-2 0,3-2 1,0 0 0,2-1 1,3-2 1,0 1 0,3-3 1,-3 1 0,2-4 0,-2 1-2,2 1-1,-2-3-3,-1 0-7,2-1-22,-1-1-38,2-1-1,-3-5-96,-3-32 159,-3-3 0,-6-5 0</inkml:trace>
  <inkml:trace contextRef="#ctx0" brushRef="#br0" timeOffset="314082.9645">22203 14936 188,'0'0'10,"0"0"-2,0 0 1,0 0 0,0 0-5,0 1-2,1 1-2,1 4 0,0 1-1,0 3 1,0 0 0,0 6 0,1-1 1,2 2-1,1 0 0,0 1 0,1 1 0,0 0 0,-1 0 0,1 1-1,0-2 0,-3-1 0,-2 0 0,0-1 0,-1-3 0,-1-2 1,-1-2-1,0-3-1,0 0-1,0-6-1,1 5-3,0-5 0,-2-3-1,0 1 0,-3-2 0,0-1 1,-1-5 2,0 0 2,-3-2 2,1-2 1,-1-1 3,1-1 0,-2-2 2,3-1-1,0-1 1,1-2 0,3 0 0,1-2 0,1 1 0,2 0 0,2 1 0,-1 1 0,3 2 0,1 3 0,0 2 0,1 2-1,1 3-1,-2 1-1,2 2-1,-2 2-1,4-2 0,-4 5-1,2-1 0,-3 4 1,4-1-1,-4 2 1,4 2 0,-4 3 1,4 0 0,-3-1 1,-1 2 1,-1 0 1,-1 1 0,-1 0 1,-3-1 0,-1 0-1,-2 0 1,-1 1-1,-1-1-1,-4 1-1,1-1-1,-2 1-2,0 0-2,0-2-5,-1 1-11,1 0-13,1-3-22,3 1-5,0-4-46,14-9 105,-1 1 0,5-6 0</inkml:trace>
  <inkml:trace contextRef="#ctx0" brushRef="#br0" timeOffset="314545.991">22732 14674 163,'-3'-8'7,"2"13"1,-2 3 1,-2 1 1,0 1 1,-1 3-4,-2 1-1,0 3-1,-2 4-1,1 0-2,-1 4 1,0 0-2,1 3 0,1 0 0,0 2 1,2 2 0,2-1 1,2 0 1,2 1 0,2-1 1,1-2-1,2 0 0,4-3 0,-1 0-2,2-2-3,1-2-12,1 0-20,-1-2-24,2-4-2,-2 1-50,9-10 109,-4-4 0,0-5 0</inkml:trace>
  <inkml:trace contextRef="#ctx0" brushRef="#br0" timeOffset="314995.0167">22875 15228 141,'0'-8'8,"0"-2"2,-1 0 1,1-3 2,1-2-2,-1 0-2,2-2-1,1-1-2,1 2-1,-1-3 0,2 3-3,-2 0 0,1 2-1,1 2 0,0 3-1,-3 1 1,2 3-1,0 2 1,2 2 1,-2 2-2,4 3 2,-1 3-1,1 3-1,0 2 1,2 3-1,-1-1-2,-2 3-5,1-3-6,0 4-14,-4-4-22,1 1-5,-1-4-35,-2 4 89,0-3 0</inkml:trace>
  <inkml:trace contextRef="#ctx0" brushRef="#br0" timeOffset="315246.031">22852 15157 180,'4'-3'14,"2"-1"0,4-1 0,3-2 0,1 2-4,5-1-9,0 1-11,1-1-13,2 1-13,-1-1-19,-1-2-68,21-9 123,-5 0 0,-3 0 0</inkml:trace>
  <inkml:trace contextRef="#ctx0" brushRef="#br0" timeOffset="315687.0562">23231 14570 153,'0'2'9,"-1"3"0,0 2 0,0 2 2,0 2-3,0 6 0,1 3-2,-1 3 0,1 6-1,1 3 0,0 4 0,0 3-1,0 2 0,1 1-1,1 0 0,-1-1 0,2 0-2,-2-2 1,1-2-2,0-4 0,1-3-2,-1-1-4,0-7-12,0 0-22,1-5-15,0-2-78,1-7 133,-1-4 0,-1-5 0</inkml:trace>
  <inkml:trace contextRef="#ctx0" brushRef="#br0" timeOffset="316368.0952">23498 14920 112,'0'-2'13,"0"0"1,0-2 1,0 0 1,-2-2-3,1 3-2,-2-4-3,1 3-2,-3-1-1,1 2-2,-3 1-1,3 1-1,-4 3-1,2 3-1,-3 1 1,3 4-1,-1 2 0,2 1 0,1 0 0,1 2 1,3-1 0,0 1 0,1-2 0,3-1 0,-1-4 1,3-1 0,0 1 0,0-4 0,4 0 0,0-1-1,-1-2 1,-1-1 0,3 0-1,-4 0 0,3 0 0,-5 2 0,4-2 0,-5 3 0,2 0 1,-1 1-1,-1 3 0,-2 0 1,0 3 0,-3-2 0,0 1 0,-1 0 1,-2-1 0,0-1 0,-3-1 0,3-1-1,-6 2 1,1-3-2,-2 0 0,3-1-4,-5 0-8,7-2-13,-3-1-24,3 0-4,0 0-41,0-8 94,2-2 0</inkml:trace>
  <inkml:trace contextRef="#ctx0" brushRef="#br0" timeOffset="317101.1371">23573 14604 116,'5'0'10,"-1"4"1,3 0 0,-1-2 1,4 2-3,-1-2-3,1 4-1,1-3-2,0 4-1,-1-2-1,1 4 0,0 0-1,0 4 0,2 2 0,-1 2 0,2 1 0,-1 1 0,1 2 0,-2-1 0,-1 0 0,0 0 1,-2-1 0,-2-1-1,-3 2 1,-1 0 0,0-1 0,-2 0 0,-1 0 1,-1 0 0,-2-1 1,0 1 0,-1-2 1,1 1 1,-2-3 2,-1 1 0,0-2 0,-3 1 2,1-1 0,-1-2 0,-1 1 0,0-1-2,1 0-1,0-2-3,2-3-17,-1 3-44,1 0-1,3-4-95,-5-8 154,0-1 0,2-6 0</inkml:trace>
  <inkml:trace contextRef="#ctx0" brushRef="#br0" timeOffset="320147.3113">30346 14159 117,'4'-2'18,"-2"1"-2,0-1-4,1 2-3,-2-3-2,0 3-3,1-2-2,0 2 0,0-2 0,-2 2 1,2 0 1,0 0 1,1 2 0,1-2 1,-1 2 0,0-2 1,1 3-1,2-1-1,-3 0 0,2 1-2,0 0 1,1 1-2,-3-1 0,1 2 0,0 1-1,1-1 0,-1 0-1,1 3 1,-1-6 0,2 5-1,-2-2 0,0 0 1,0 0-1,1-3 0,-2 3 1,0-2-1,-2-1 0,3 1 0,-1-1 1,-1 0-1,0-2 0,0 2 1,-2-2 0,0 0 0,1 0 0,1 1 1,-1-1 1,1 1-1,3-3 1,-2 0 1,2-4-1,0-2 0,4 0 0,-1-4 0,1 0 0,0-3 0,4-4-1,0-3-1,2-2 0,5-3 0,2-2 0,3-4 0,1-2-1,5 0-1,1-3 1,3 1 0,1-2 0,1 0 0,0 0 0,2 1 1,-2 0 0,-2 3-1,-2 0 0,-3 3 1,-3 3 1,-4 2 0,-4 5 1,-2 2 0,-7 6 1,-1 0-1,-3 6-1,-2 1-3,-2 5-9,1-1-24,-3 3-32,-1 2 1,0 0-84,-7 2 149,2 0 0,-5-4 0</inkml:trace>
  <inkml:trace contextRef="#ctx0" brushRef="#br0" timeOffset="322090.4225">29027 11105 130,'0'0'8,"0"0"1,0 0 0,0 0-1,0 0-3,0 0-3,0 0-1,0 0-1,0 0 0,0 0 0,0 0 0,0 0 1,0 0-1,0 0 1,0 0 0,0 0 0,0 0 0,0 0 0,0 0 0,0 0 0,0 0 1,0 0 0,0 0 0,2 0 0,0 0 0,0 2 0,3-1-1,-1 1 0,-1 0 0,1 1 0,2 1-1,-1 2 1,0-2-1,0 0 0,2 2 0,-3-2 1,2 1-1,-2 0 0,3 2 1,-5-3-1,4 3 0,-2-2 0,1 1 0,-2-3 0,1 1 1,1 0-1,-1 0 0,-1-1 0,0 0 0,2 1 0,-3-3 1,2 2-1,0-2 1,-1-1 0,1 0 0,2-1 0,-2-1 0,1-2 0,-1 0 1,4-4-1,-1 0 1,3-4 0,-2 1 1,5-4 1,-1 1 1,1-4 0,2 0 0,2-6 0,1 1-1,2-4-1,3-3 0,3-2-1,3-1 0,3-1-2,4 1 1,0-1 0,1 1 0,0 3 0,1-2 0,0 3 1,-2 0 0,0-1 1,-1 3 0,0 2 1,-4 1 1,-2 1 0,-2 4 0,-4 1 0,-4 3 0,-5 6-3,-2 1-10,-5 0-34,-3 5-19,-1 2-129,-7-11 190,-4 4 0,-4-3 0</inkml:trace>
  <inkml:trace contextRef="#ctx0" brushRef="#br0" timeOffset="329079.8223">27535 10136 54,'-12'-5'1,"-2"1"0,0-3 0,-1 2 0,1 0 0,-1 1 0,2-1 0,-1-1 0,3 1-1,0 1 0,-2 0 0,2 3 0,-3-3 0,0 3 0,-2 1 1,1-2-1,-3 2 0,2 0 1,-3 2 0,2-2 0,-2 0 0,1 1 0,0 1 0,-1-2 0,1 0 0,0 2 0,-2-2-1,2 1 1,-1-1-1,0 0 0,0 0 1,0 2 1,1-2 1,-2 1 1,1-1 0,0 0 0,0 0 1,-2 0-1,2 0 1,-2 0-3,0 1 0,0-1-2,1 3 1,-1-2-1,2 2 0,-1 0 0,2 0 0,-1 1 0,-1-1 0,2 3 1,-1-3-1,1 2-1,0 2 1,0-3 0,1 2-1,-1 0-1,3 0-4,-1 1-9,0 1-21,1-1-14,-8 5 50,5-1 0</inkml:trace>
  <inkml:trace contextRef="#ctx0" brushRef="#br0" timeOffset="336906.2699">26752 10106 61,'-20'3'6,"-1"0"0,-1 0 0,-1 0 0,0 0-1,0 0-1,1 1-1,-1 0 0,2 0-2,-1 0 1,0 0 0,2 1-1,0 0 0,0 0 1,1 0-1,-1 0 0,1 2 0,0-2 0,-1 2 0,-1-2 0,0 4-1,-2-3 0,0 2 0,-1 0 0,1 0 0,-1 0 0,1 3 0,0-2 0,2 1 1,0 5-1,0-1 1,1 2-1,-1 2 1,-1 1 0,1-2-1,-1 3 1,0-3-1,-1 2-1,0-2 1,0 1 0,0-2 0,-1-2 0,2 3-1,-1 0 1,1 1 0,1 1-1,2 0 0,1 0 1,3-1-1,0 2 1,2-2-1,0 1 1,2 1-1,0-1 1,0-2-1,0 2 1,3 1 0,-3-1-1,4 0 1,-1 0 0,3 1 0,0-2 0,2 1-1,0 2 2,0 1 0,0 0 0,1 2-1,-1 0 1,1-2 0,0 3-1,0-1 2,1-2-2,0-1 0,1-1 0,1-3 0,0 1 0,1-1 0,1-2-1,1-1 1,0-2 0,2 1 0,2-1 1,0-3-1,2 1 1,3-2 0,0 0 0,-1-2 0,3 2 0,-3-1 0,1-1 0,-4-1 0,0 3 0,1-1 0,-4-2 1,2 2 0,0-2 1,0 1 0,-2-2 0,3 3 0,-1-3 1,2 1-1,-1 1-1,1-2 0,1 1 0,-2 0-1,1-1 0,1 0 0,0 2 0,1-2 0,0 2 0,0-1-1,2-2 1,-1 2 0,0-1-1,0-2 1,-1 1 0,1 1-1,-1-1 1,1-2-1,-2 3 0,1-2 1,0-1-1,-1 1 0,2 0 0,-2 0 0,0 1 0,4-1 0,-3 1 0,3 0-1,-1-2 0,2 2-1,0-2 1,2 3-2,0-2 1,2-1 0,1 1 0,0 0 0,2 0 1,0-1 0,-2 1 1,0-2 0,0 1 0,-1 0 0,-2-1 0,1 0 0,-1 0-1,1 0 0,1 3 0,-2-3-1,1 0 0,0 0 0,-3 3 0,2-3-1,-2 0 2,2 1 0,-2-1 0,2 0 1,0-1-1,0 1 1,1-3 0,0 3 0,0-3-1,1 2 1,-1 0 0,1-2 0,1 1 0,0 0 0,1 0 0,2 1 1,2-1-1,-1 0 0,2-1 1,0 0-1,2-1 1,-1 1-1,2 2 0,-1-2 1,0 0-1,2 1 1,-1 0 0,0-1 0,1 2 1,0-2 0,-1-1 0,2 1 0,0 0 0,0 0-1,2 0 1,2-1-1,0-1 0,0 2-1,1 1 0,-1-1 1,2-1-1,-2 1 0,-1-1 0,-1 1 0,-1 0 0,0-1 0,-2 1 0,0-1 0,0 1 1,0-1-2,-2 1 2,3-2-1,-2 2 0,2-4 0,2 3 0,0-2 0,-1-1 0,0 0 0,0 2 0,-1-2 0,-1 0 1,-3 0 0,-2 0-1,-2 1 2,-4 1-1,-1-2 1,-2 0-1,-1 0 1,-2 0 0,-1-1-1,-2 1 1,2 0-1,-3-3 1,2 0-1,0 1 0,-1-1 1,1-2-1,1 0 1,-2 0-1,2-3 0,-1-1 1,1 1 0,-2-3 0,0-2 1,0 0-1,-3-3 1,0-1 1,-3 0 0,0-3-1,-1 1 1,-2 0 0,-2 0-1,-1 0 0,-1-1 0,-1-1-1,-1 1 0,-1-2 0,0-2-1,-2 0 0,-2-3 0,-2 3 0,0-2 0,-4 0 0,0 2 0,-3 1 0,0 0 0,-3 2-1,0 2 1,-1 0 0,0 2-1,-1 1 0,0 1 0,-2 1 1,1 2-1,-1 0 1,-2 2-1,0 1 0,-2 0 0,-2 1 0,0 1 0,-3 0 0,-1 1-1,-1 1 1,-1 1-1,0 1 1,-1 2-1,1 1 0,-2-1 1,0 2-1,0 3 1,-1-1 0,-1 1 0,1 3 0,-3-1 1,0 1-1,1 1 0,-3 1 0,2 0 0,1 1 0,0-1 0,3 1 0,-1 1 0,4-1 0,0 2 0,2 0 1,0-1-1,-1 0 0,-1 1 0,0-1 0,-2 3 1,-2-3-1,-2 1 0,0 2 0,-3 1 0,1-1 0,-1 3 0,1-2 0,-2 1 0,3 1 0,2-1 0,0 1 0,2-1 0,2 0 0,1 0 0,-1 1 0,2 0 0,0 2 0,1 0 1,-1 3-1,1 0 1,0 5-1,1 0 1,-1 3-1,3 1 1,0 2-2,0-1 1,1 2 0,0-1 0,-1-1 0,1 1-1,-1-2 1,0 1 0,1-1 0,0 0-1,-1 0 1,1-1 0,0 0 0,-1 0 0,2-2 0,1 3 0,3-2 0,1 2 0,2-3-1,2 2 2,4 1 0,0 1-1,3 1 1,0 1-1,1 2 1,2-3-1,-2 3 1,4-2-1,0-1 0,3-2 1,1-1-1,2-2 0,2 0 1,3 0-1,0-3 1,4 0 0,2-3 0,2 1 0,1-1-1,4-1 1,1-2 0,3 1 0,1-2-1,4 1 1,3 1-1,3-4 0,1 1 0,2 1 1,3-2-1,-1-1 0,1 0 0,-1-1 0,2-1 1,-1-2-1,0 1 0,2-2 1,-1 0-1,3-2 0,-1-1 0,4 0 1,0-1-1,3-2 0,0 3 0,3-3 0,-1 2 0,0 0 0,0 1-1,-3-3 1,1 3-1,-4-3 1,0 2 0,-1-1 0,-1-1 0,1 0 0,-1 0 0,-1-2 0,2 1 0,-2 0 0,1 0 0,0 0-1,-3 0 0,0 1 1,-2 0-1,1-1 1,-2 1-1,0-1 0,0 1 1,0 0 0,1-1 0,3 1-1,-1-2 1,2 1 0,3-1-1,-1 1 0,0 0-1,3-1-1,-2 2 1,0-1-1,-1 0 1,-1 0-1,-1 1 1,0-3 1,-2 3 2,2-2 0,-2 1 1,0-1 1,1-2 0,0-1 1,0 2 0,-1 0 1,2-3-2,-4 1 0,0-1-3,-3-1-6,-1 0-20,-5-4-29,0 1-2,-4-3-60,11-37 117,-8-1 0,-3-1 0</inkml:trace>
  <inkml:trace contextRef="#ctx0" brushRef="#br0" timeOffset="361609.6829">22885 16961 165,'0'0'8,"0"0"1,2 0 1,0 2 1,0-1 0,-1 0 0,1 0-1,-1 1 1,0 0-1,2 4 0,2 3-1,1 0-1,-3 1-2,3 2-2,-1 0-1,0 0-1,-1 0-1,1 2 0,-2-1-1,0 2 0,-1-1 0,-1-2 0,0 0-2,0-2 0,0-1-1,0-1 1,0-1-2,-1 2 1,1-3-1,0 3 0,0-4 1,0 2 0,-1-1 0,2 1 0,-2-4-1,1 1 2,-1-2-1,1 0 1,-2-5-1,0-2-1,-1-3-1,-2-5 0,-1-3 1,1-4-2,-2-1 1,-1 0 1,3-1 1,-1 1 1,1-1 3,0 4 0,2-2 2,1 3-1,0 0 0,2 5 0,0 0 0,2 1-1,0 4 0,2-2 0,-1 2-1,2 0 0,3 0 1,-3 0 1,2 2 1,3-2 0,-3 2 0,1 2 0,2 0 2,-1 2-1,0 0 1,0 2-1,2 0 0,-1 2-1,2 0 1,0 2 0,1-1-1,-2 3 0,-1-1-1,-1 1 1,-3 2-1,-4-2 0,-3 3 0,-3-2 0,-5 1-1,-3 0 1,-3 0-1,0 0 0,1-1-1,-2-2-2,2 1-2,0-4-7,1 2-16,3-3-21,1-2-13,-1 0-86,5-7 147,1-1 0,1-2 0</inkml:trace>
  <inkml:trace contextRef="#ctx0" brushRef="#br0" timeOffset="362193.7163">23558 16758 189,'-4'0'10,"0"2"1,-2 0 1,-1 1 0,1 0-3,-1 3-2,-2 4-2,1 1-1,-1 2-1,0 5 1,1 2-1,-1 2 1,2 1 1,1 3 0,1 1 1,0 2 1,4 0-1,4 0-1,0-3-1,2-4-1,-1-3-2,3-1-2,-1-5-2,2 1-5,0-1-7,1 0-13,0-3-17,-1-1-16,4-2-93,26-10 154,-1-3 0,-3-6 0</inkml:trace>
  <inkml:trace contextRef="#ctx0" brushRef="#br0" timeOffset="362951.7596">23816 16929 239,'0'-2'8,"1"4"1,0 0-1,2 4 0,0 1 0,2 3-5,-1 0-3,0 0-1,-1 1-2,-2-2 0,1 1 0,-1-2-1,-1-2-2,0-2-2,-1 2-1,0-5 0,0-2 1,-3-1-1,1-5 2,-1-1 2,0-5 2,2 2 5,-1-4 2,2 1 2,0-3 1,2-1 0,2 0 0,0 1 0,3 0 0,2 2-1,1 2 0,2 2-1,0 1 0,2 2-1,-1 2 0,1 3-1,-2 1 0,-2 2 0,1 1-2,-3 3 0,-2-1 0,0 5-1,-1 0 0,-3 2-1,-1 1 0,-2 0-1,-2-1 1,0 1-1,0-2 1,-2 0-1,2-2 1,-1 0 0,2-1 0,0 0 1,3-3 0,1 1 0,4-3 1,3 1 0,2 0 0,-1-1 0,4-1 1,-1 2-1,-1 0 0,1 0-1,-3-1 1,0 4 0,-1-2 0,-1 3 0,-4 1-1,1 1 1,-5 1 0,-1 1 0,-3 0-1,-4 0 0,-2 0 0,-2 1 0,-2-3-1,0 0 0,-2 0-6,3-3-6,-1-2-18,4-2-21,4-1-9,1-3-69,9-20 130,2-1 0,0-2 0</inkml:trace>
  <inkml:trace contextRef="#ctx0" brushRef="#br0" timeOffset="363365.7833">24196 16566 227,'3'14'11,"0"4"3,1 2 0,1 6 2,0 2-2,1 2-1,-1 1-2,1 4-2,2-1-1,-3 1-2,1 1 0,0-1-1,-2 1-2,1-4 0,0-1-2,-1-2-2,0-2-5,-3-3-7,2-3-21,-1-3-35,-1-4 1,1-5-102,1-9 170,0-3 0,0-5 0</inkml:trace>
  <inkml:trace contextRef="#ctx0" brushRef="#br0" timeOffset="364096.8251">24663 16779 181,'0'-2'12,"-1"-1"0,-2 1 1,-1-2 0,-1 1-2,-2 0-3,-5 3-2,3 0-2,-4 0-2,1 3-1,0 2-1,-1 1 0,0 0-1,2 3 0,0-1 0,3 1 0,2 1 0,2-2 0,4 1 0,0-1 0,5 0 1,2 0 0,2-1 1,4-3-1,1 2 1,2-3-1,-1-2 1,1-1 0,0 0-1,-1-1 1,-1-1 0,-1 1 0,-3 0 0,-2 2 1,1 0 0,-3 1 0,-1 2 1,1 1 1,-3-1 0,1 2 0,-3 0 0,2 2 0,-3 1 0,-1 1 0,1-4-1,-4 5 0,2-3 1,-1 0-1,-2 1 1,0-2 0,-1 3 0,2-3 0,-5 0 0,3-2 0,-2 4-1,-1-5-1,-2 2 0,2-1-1,-4-2-2,4 0-1,-1-1-3,3 0-5,-3-1-9,4-1-26,0 1-22,0-4-129,-5-11 196,3 0 0,0-2 0</inkml:trace>
  <inkml:trace contextRef="#ctx0" brushRef="#br0" timeOffset="364819.8665">24773 16546 216,'6'1'12,"4"3"2,1 0 0,2 3 1,2 4-6,2 2-2,0-1-1,0 2-2,-3 1 1,1 2-2,-4 0 1,0 0-1,-1 2 1,-1 0 0,-2 1 0,1 2-1,1-1 1,-4 3-2,2-2 1,-2 0-2,-1 0 1,-2-2-2,-1-2 1,-3 1-1,-1-2 1,-2-2-1,-2-3 0,1 1 0,-3-1 1,1-1-1,3-2 0,-2-1 0,2 0 0,-1 0-2,1-2 0,-3 3-1,4-3-3,-3 1-6,2-3-11,-1 1-22,2-2-21,0-1-117,3-6 183,0 1 0,1-2 0</inkml:trace>
  <inkml:trace contextRef="#ctx0" brushRef="#br0" timeOffset="365629.9128">25155 16661 134,'0'0'11,"1"0"1,0 0 3,1 0 0,2 2-1,0-2-1,1 0-1,-2 2-1,5-1 0,-4-1-2,3 0-1,0 2-1,4-1-2,-3 0-1,2-1-2,-1 0 0,1 0-2,0 2-1,-3-2-1,2 0-5,-3 0-5,0 0-15,-1 0-18,0 0-15,-3 0-71,2 0 131,-2 1 0,0-1 0</inkml:trace>
  <inkml:trace contextRef="#ctx0" brushRef="#br0" timeOffset="365883.9273">25266 16794 241,'4'0'10,"3"1"0,1 1-2,2 0-7,2-1-33,1 0-26,3-2-122,9-9 180,0-1 0,-3-3 0</inkml:trace>
  <inkml:trace contextRef="#ctx0" brushRef="#br0" timeOffset="367962.0462">25901 16706 55,'0'0'4,"0"0"0,0 0 0,0 0 0,0-2-2,1 0-1,-1-1-1,1 2 0,0 0 0,0-1 0,1 1 0,1 0 0,1-2 1,0 3 0,0-3 0,-1 3 1,4-4 1,1 3 0,0-3 0,1 1 0,2 0-1,2-1 1,1-1-1,1 0-1,0 1 0,2-1-1,-1 0 1,0 1 1,0-2 2,0 1 3,1 2 1,-2-1 4,3-3 1,1 4 1,2-5 1,1 2-1,4-2-2,0 1-2,3-3-2,1 3-3,2-2-1,3 3-2,-1-1 0,-1 0-1,1 2 1,1-3-2,-1 0 1,0 0 0,0 2 0,1-2-1,-3 0 1,2 1-1,1 1 0,2-2 1,1 3-1,2-2 1,1 2-1,-2 0 0,4-2 1,-2 2-1,0-1 1,-1 0-1,0-1 0,0 1 1,1 1-1,0-2 0,1 0 0,4 1 1,0 0-1,3-1 0,1 0 1,-1 1-1,1 0 0,2-2 1,-4 3-1,0-1 0,-1 2 0,-1-2 0,2 1 0,-1-1 1,2 1-1,1 1 0,2-1 0,0 0 1,0 1-1,0-1 1,0 0-1,-1 1 1,-1-2-1,1 4 0,0-4 1,1 2-1,2-1 1,1-1 0,1 0-1,-1 0 1,0 0-1,0-1 1,-1 0 1,-1-1 0,-2 0 1,0 1 0,-1-1 1,1 1 0,1 0 0,1-1-1,2 2 0,-2 1 0,2-1-2,-1 1-1,-1 0 0,-5 1-1,-1 0-1,-4 0-1,-4 1-2,-3-2-5,-6 2-7,-2 0-14,-4 2-24,-4-1-3,-1 2-49,-2-5 107,-2 2 0,-8-4 0</inkml:trace>
  <inkml:trace contextRef="#ctx0" brushRef="#br0" timeOffset="369892.1566">26678 16665 149,'0'0'8,"0"0"1,1 0-1,1 1 1,0-1-2,0 0-2,0 2-1,-4 0 1,0 0-2,-2 1 1,0 1 0,-4 2-1,1-1 0,-1 1-1,-2 0 0,-3 1-1,2 0 0,-1-1-1,1 2 0,-1-2 0,0 3 1,0-3-1,1 1 0,-1 0 0,2 0 0,-1 0 0,3-2 0,-1 1 0,2-2 0,2 1-1,-1-2-1,1 1 1,3-2-1,1-2 1,0 3 0,1-3 0,0 3 1,0 0 0,2-1 2,2-1-1,0 1 1,4-1 0,1 0 1,0 0 0,2 0-1,2 0 2,-1 0-1,3-1 0,-1 0 0,2 0 0,0 0-1,1 0-1,-2 0 0,1 0 0,-2 1-1,-3 0 0,-1 1 0,-4-1 1,1 3-1,-4-1-1,0 2-1,-2-1 0,-2 4-2,-2 1-2,-1-1-1,-2 1-1,0 1 0,-2-2 0,0 1 0,-4 0 1,2 1 0,-3-3 1,1 1 1,-1 1 1,0-1 0,-1 1 1,1-1-1,2 1 2,2-3 0,0 0-1,2-1 2,1 2 0,3-3 0,0 1 1,2-1 0,1 0 1,2 1 0,0-2-1,2 0 1,0 0 0,3 0-1,-4-1-1,5-1 1,-3 0 0,2 0-1,-2-1 2,4 0-1,-2-1 1,3 0 0,-2-2 1,5 1 0,-2 0-1,2-1 1,1 1 0,2-3-1,-1 2 0,3-1 0,-1-1 1,1 2 0,-1-1 1,3-2 2,1 4 0,-1-3 0,2 1 1,1 0-1,2 0 0,-3 2-2,4-1 0,-2-2-2,0 2 0,-3 1 0,-1-1-1,-2 0 1,-2 1 0,0-1 0,-1 3 1,-2 0 0,-2 0 1,-2 0 0,1 0 0,-3 2 0,0 0 0,-2-1-1,3 1-1,-3 0 0,-2-2-4,1 3-4,0-3-9,-2 1-17,3 0-21,-1 0-75,-2-4 129,1 0 0,-1 1 0</inkml:trace>
  <inkml:trace contextRef="#ctx0" brushRef="#br0" timeOffset="373278.3503">26636 16120 211,'0'0'14,"2"0"1,0 0 1,0 0 0,2 2-5,0 0-3,-1 3-3,3 2-2,1 5-2,-1-1-2,1 6-1,-1-2 0,0 5-1,-1-4-1,2 2 0,-2-1 1,-1-1 1,0-4-1,-1-1 2,0-3 0,0 0 0,-2-3 1,0 0 0,-1-3-2,2 0-1,-2-2-2,-3-2 0,1-1-1,-2-3-1,-2-2 0,-1-3 2,1 0 0,-3-4 3,5 1 0,-1-2 1,1-3 1,3 1 0,0-2-1,3-1 1,2 2-1,1 0 1,1 1-1,3-1 1,-1 5 0,2 1 0,-1 2 1,1 1 0,-3 4 1,1 1 1,-1 1 0,-1 4 0,-1 0 0,2 3 0,-3 2 0,2 2 0,-2 1-1,0 2-1,-3 1 0,0 0 1,-2 2-1,-2-1 1,-1 0 0,-2 0-1,1 0 1,0-4-2,-2 1-2,1-4-4,-1 2-9,1-2-17,1-2-21,-1-1-3,0 0-39,6-12 95,0-1 0</inkml:trace>
  <inkml:trace contextRef="#ctx0" brushRef="#br0" timeOffset="373697.3742">27076 15997 208,'-3'3'9,"-3"5"1,-3 1 1,3 3 1,-3 5-4,3 0-1,-1 4-2,4 1-1,2 3 0,3-1-2,4 0-1,1 1-3,4-2-5,1-2-11,2-3-27,2-3-13,0-3-93,11-10 151,-3-2 0,-3-5 0</inkml:trace>
  <inkml:trace contextRef="#ctx0" brushRef="#br0" timeOffset="374272.4071">27580 15952 209,'-4'-4'10,"0"-2"1,-2 1 0,-1 1 1,-2 0-5,0 2-1,-3 0-2,-1 3-1,0 1-2,-1 2 0,-2 1 0,1 3-1,-2 3 0,2-1 0,2 5-1,2-2 1,1 1 0,4-2 0,3 1 1,3-5 0,1 3 0,5-5 2,4 2 0,0-4 0,5 1 0,1-3 0,3-1 1,-1 0-2,1-1 1,-1 1-1,-1-1 0,-2 1 0,-3 0 0,-2 2-1,-3-1 1,1 2-1,-5-1 1,2 3-1,-3-2 1,0 3-1,-3-2 0,-1 3 0,-3-1-1,-1 2 1,-5-1-2,0 1 1,-4-1-1,0-1-3,-4 0-2,1-2-5,0 2-12,-2-4-24,5-1-16,0-2-104,7-12 167,3 1 0,4-3 0</inkml:trace>
  <inkml:trace contextRef="#ctx0" brushRef="#br0" timeOffset="374651.4288">27684 15823 162,'-1'2'10,"0"3"2,-1 2 1,0 6 1,1 2-2,0 4-2,1 3-1,0 5-2,1 2-1,0 2-1,1 0-3,0-1-8,0 0-7,0-3-17,0 0-25,1-3-2,-1-6-44,-1-4 101,0-7 0,-1-6 0</inkml:trace>
  <inkml:trace contextRef="#ctx0" brushRef="#br0" timeOffset="375406.472">27884 16010 119,'0'5'4,"0"2"-2,0 2 1,0 1 0,-1 2-2,1-4 0,-4 1-2,3-2 1,-2-1 1,0-2 0,-2-1 1,1-3 0,-1-3 0,1-1 0,-1-3 3,2-3 1,0-1 0,2-3 1,2-1 1,1-3 1,3 0 0,2-2 1,1 1-1,2 0-1,2 2 1,1 2-2,1 2 0,1 3-1,-2 3 0,0 4-1,-1 1-1,-2 2-1,-1 0-2,-1 2 0,-2 1-1,-1 4-3,-1 1 0,-4 1-1,-1 3 1,-2-2 0,-2 3 0,-2 0 1,0 0 0,-2 1 3,-1-2 0,4-3 1,-1 1 0,2-5 1,2 0 0,1-3 1,-1 2 1,7-5 0,-1 1 1,2 0 0,2 0-1,2-3 0,-1 3-1,1-2-1,-2 2 0,4 2 0,-6-2-1,4 3 0,-5-1 1,4 5-1,-3-2 0,0 2-1,-4-2 0,1 6 1,-3-5-1,0 4-1,-2-3-1,-5 1-1,0-1-3,-4 2-1,0-4-3,-3 2-5,-1-5-5,1 1-14,0 0-19,1-6-9,0 0-59,0-18 120,3 2 0,2-5 0</inkml:trace>
  <inkml:trace contextRef="#ctx0" brushRef="#br0" timeOffset="375730.4905">28072 15738 214,'19'-1'11,"-10"2"-1,3 2 1,4 2 1,1 0 1,5 2-3,-1 0-1,0 3-3,1 2-2,-3 0 1,-3 2-1,-2 3-1,-1 1-1,-4 3-1,0 1-2,-5 2-2,-1 1-5,-2 1-10,-3-4-16,0 2-24,-1-2-4,-3-3-69,-4-9 131,0-3 0,2-7 0</inkml:trace>
  <inkml:trace contextRef="#ctx0" brushRef="#br0" timeOffset="376310.5237">28706 15802 172,'-1'3'7,"-2"5"-1,-1 2 1,2 1-1,0 3-4,-1 3-1,0-5-2,1 2 0,0-4 0,-1-2 0,1-1 0,-2-3 1,-1 1 1,-1-4 0,2-1-1,-3-3 1,0-4 0,-1-1 1,1-1 1,0-4 1,1 0 1,1-4 1,1 1 0,2-3 0,1 0 0,3-1-1,3 1 0,1 1-3,1 2 0,3 2-1,1 0-1,2 3 0,1 1-1,-1 4 1,3 1-1,-2 2 0,2 0 1,-5 3-1,-1 3 1,-1 2-1,-4 3 1,-4 0 0,-4 3-2,-6 0 0,0 0-4,-4 2-4,-1-1-7,0-1-11,1-1-24,1 1-2,4-4-23,-5-4 77,5-3 0</inkml:trace>
  <inkml:trace contextRef="#ctx0" brushRef="#br0" timeOffset="376642.5427">29083 15585 202,'0'0'1,"-2"2"0,1-1 1,-4 6-1,0 2 0,-2 3 0,0 2 0,-2 6 0,1 0 1,-2 3 0,3 3 1,0 0-1,2-1 2,4 0-1,2 0-2,4-5-4,4-1-10,4-3-21,0-4-19,2-1-72,15-12 125,-4-2 0,-2-5 0</inkml:trace>
  <inkml:trace contextRef="#ctx0" brushRef="#br0" timeOffset="377330.582">29258 15669 161,'0'5'5,"1"2"0,0 5 1,2-1-1,-1 5-3,1-1-1,0 0-2,-1 0-1,-1-1 0,0-3 1,-2-2-1,0-4 1,0-1 1,-3-3 1,1 1 1,0-6 1,-1-1 0,0-5 0,2 0 2,0-4 1,2 1 0,2-4 0,1 1 0,2-3 0,1 2 0,2-3-1,2 5-1,2 0-1,3 2 0,0 2-1,4 4 0,-2 3-1,3 2-1,-4 2-1,1 4-2,-4 1-2,-3 2-1,-5 1 0,-3 2 0,-6 1 1,-4 1 0,-3 1 2,-3-2 3,-3 0 1,1-1 2,1-2 2,2-1-1,2-3 1,4 0-1,5-2 1,5-1-2,4-1 1,5 0-2,2 0-1,3-1 0,0-1 0,3 2 0,-1 0-1,-2 1 0,0 1 0,-4 0 1,-2 0-2,-2 4 1,-2-2-1,-2 3 1,-3 1-1,-2 1 1,-3-1 0,-4 3-1,-1-3 0,-4 2-2,-1-3-4,-2 0-9,-1-2-17,0 0-21,-1-3-78,-10-6 132,3-1 0,3-4 0</inkml:trace>
  <inkml:trace contextRef="#ctx0" brushRef="#br0" timeOffset="377650.6003">29653 15511 219,'12'10'9,"3"3"0,2 5-1,3 4-4,2 2-12,-3 3-19,0 2-24,-3 3-5,-2-1-51,-21 20 107,-3-7 0,-7-4 0</inkml:trace>
  <inkml:trace contextRef="#ctx0" brushRef="#br0" timeOffset="386027.0795">29735 11814 103,'0'0'4,"0"0"0,0 3 1,1-1 0,1 2-1,0 5-1,3 5 0,1 0 0,1 8 0,4 0 0,-2 4 0,3 2-1,1 0-1,-2 1-2,2 0-3,-2-2-7,0-4-8,1-1-10,-3 0-53,8 2 82,-3-5 0,-4-2 0</inkml:trace>
  <inkml:trace contextRef="#ctx0" brushRef="#br0" timeOffset="386636.1143">29727 11730 139,'6'-5'9,"2"-3"1,4 1 1,2-1-1,3-1-2,1 5-3,1 3-3,2 3-2,0 4-1,-2 6-1,0 2 0,-2 8-1,-4 2-1,-2 2-2,-2 5 0,-4-1 0,-3 1-2,-2-1 1,-2-3-2,-2-2 1,0-4 0,-1-3 3,2-6 2,2-4 3,0-3 2,1-3 2,1-3 2,2 0 3,5-3 1,0-1-1,5-1 0,0-1-2,1-2 0,2 4-2,-2 0-2,1 2 0,-2 3 0,0 3-1,-1 2 1,-3 0 0,0 4 0,-3 0 1,0 2 1,-2 0 1,-2 2 1,-2-1 0,-2 1 0,-2-2 0,1-3 0,-3 1-1,-3-2-1,-1 1-2,-1-1 0,-4-1-2,2 0-2,-1-4-3,0 2-6,0-2-13,3-2-26,1-1-8,3 0-71,8-7 128,4 0 0,2 0 0</inkml:trace>
  <inkml:trace contextRef="#ctx0" brushRef="#br0" timeOffset="387233.1484">30298 11809 179,'0'0'11,"-2"-2"-1,1 0 1,-1 0-1,-1 1-2,0-1-4,0 5-1,-3 1-1,0 3-1,2 2-1,-3 6 1,1-2-1,2 3 1,0-1-1,2 1 1,1 0-1,2-1 1,2-1 0,0-5 0,3 0 1,2-1 0,-1-4 0,3-1 0,0-1 1,0-4 0,0-3-1,0-2 1,-2-2-1,1-2 0,-2-1 1,0-2-1,-3-1 0,-1-1-1,-1 1 1,0 0-1,-2 1-1,0 0 0,-1 4 0,1 1-1,-1 3 0,1 2 1,0 1-1,2 3 1,0 3-1,2 2 1,2 4 0,1-1 1,0 0-2,1 2-6,3 0-16,-2-2-24,3-3-10,1 0-84,13-4 141,0-2 0,-4 0 0</inkml:trace>
  <inkml:trace contextRef="#ctx0" brushRef="#br0" timeOffset="388172.2021">30507 11748 118,'1'6'1,"1"0"1,0 5 0,4-2 0,1 3 0,1-2-1,1 2 2,3-4 0,-1-1 2,2-1 3,2-3 1,-1-2 2,1-2 1,-3-4 1,2 0-1,-3-4-1,-1-2-1,-2-3-2,-1 2-2,-2-2-1,0-1-2,-1 1 0,-1 0-2,-1 4 0,1 0 0,-2 3-1,-1 2-1,1 2 1,1 3-1,0 6 0,2 1 1,0 4 0,2 5 0,1 5 0,1 1 0,-2 5 0,1 2 0,0 3 0,1 1 0,-2 1 0,0 0 0,0 0 1,0-3-1,-1 1 0,-2-1 0,0-1-2,-2-1 0,-2-2 0,-2-2 0,0-4 0,-3-3 0,2-4 0,-3-4 1,3-7 1,-2-4 1,-1-8-1,2-5 0,0-3 0,1-8 0,2 1-1,2-4 0,1 0 0,2-1 1,3 0-1,-1 1 0,3 1 0,0 2 0,2 0 1,-1 2 0,2-1 0,-2 2 0,3 0 1,-3 1-1,0 0 1,-2 0 0,2 2 0,-3-1 0,-2 2-1,-1 0 1,0 1 0,-2 2 0,-1 1 0,0 0 0,0 3 0,-1 3 0,0-2 1,-1 2-1,0 1 1,0 0-2,0-2 1,1 3-1,-1 0-1,0 2 0,0 4 0,-1 3 0,2 4 1,-1 3 1,-1 5 0,2 1 0,1 1 2,2 1 1,1-1 0,1-1 0,1-2 0,0-1 0,3-2-1,1-2 1,1-3-1,0 1-2,2-3-3,-2-1-6,1-3-19,1 0-26,-2-3-5,1-2-75,-1-16 133,-1 0 0,-6-1 0</inkml:trace>
  <inkml:trace contextRef="#ctx0" brushRef="#br0" timeOffset="388382.2142">30852 11182 165,'0'0'-13,"-1"3"-12,1 2-16,1 5-45,0 21 86,1 1 0,4-1 0</inkml:trace>
  <inkml:trace contextRef="#ctx0" brushRef="#br0" timeOffset="388876.2424">31084 11494 192,'1'3'5,"0"-3"1,0 4-2,0-2 1,-2 3-3,0-3-2,-1 2-1,0 0-1,-1 4 1,2 0-1,-1 4 0,1 0 0,0 2 0,1 0 0,2 1 0,1-3 0,2 0 2,1-2 0,3-3 0,1 1 1,2-5 1,0 1 0,-1 0 1,-1-1 0,1 2 1,-2-1 1,-2 3 0,-1 1 1,1 2 0,-4-1 1,-1-1 0,-2-1 0,0 1 0,-4-1 0,1-2-1,-4 1 1,3-1-3,-2-1 0,1-1-1,-2-1-4,3 0-8,-4-1-20,1-1-31,-1 0-1,-1-1-71,-2-10 132,3 0 0,1-4 0</inkml:trace>
  <inkml:trace contextRef="#ctx0" brushRef="#br0" timeOffset="389324.268">31554 11126 195,'-1'0'4,"-2"0"2,-1 0 1,3 0 0,-2 4 2,1 1-2,3 3 0,2 4-1,-1 5 0,5 2-1,1 2-1,-1 3-2,0 2 0,1 1-1,0-1-3,0 1-3,-3-4-7,3 0-19,-1-3-18,1 0-8,-2-4-55,-2 1 112,-3-5 0,-2-3 0</inkml:trace>
  <inkml:trace contextRef="#ctx0" brushRef="#br0" timeOffset="390001.3068">31612 11332 101,'7'-2'4,"2"-2"1,2 1 1,1-2 0,2-2 0,-2-1-1,-2-2-1,-1-2 1,0-1-2,-2-2 1,-2-2-2,0-1 0,-1 0 1,-2-2 2,-1 3 1,1 0 0,-1 3-1,0 4-1,-3-1 0,0 5 0,0 2-2,-1 4-1,-1 3-2,1 4-1,1 4 1,1 3 1,3 1-1,2 6 1,1 0-1,0 3 1,3-1 0,-1 1 0,-2-1 0,2 0 0,-1-1 0,0-3 0,1-2 1,-2-2 0,-2-5 1,1 2 1,0-6 0,-2-2 0,0-1 0,1 1 0,-5-7 0,1 1-1,-1-4 0,1-2-2,-1-5 0,1 2 1,0-7 0,1 4 0,1-3 1,2 2 1,0 1 1,2 2 1,-1 2 0,3 3 2,1 0-1,3 4 0,2 1-2,-2 2 0,1 3 0,0 2-1,0 2 0,-2 0-2,2 3-2,-3-1-3,-2 2-9,0 0-15,-2-2-27,-1 2-2,-2-1-58,3 5 115,-4-4 0,-3 0 0</inkml:trace>
  <inkml:trace contextRef="#ctx0" brushRef="#br0" timeOffset="390405.3299">31997 11276 117,'4'-1'7,"0"-2"2,5-1 4,-2 0 1,4-3 2,-1 1 0,1-2 1,-3 0-2,-1-1-2,0 1-3,-4-1-2,-1 0-2,-1 0-1,-1 0-1,-2 3-2,-1-2 0,2 3 0,-1 0-1,-2 2-1,1-1 0,-2 7 0,1 0 0,-3 3 0,2 4 0,-1 2 0,5 3 1,-1 0 0,2 3 0,1-1-1,1-2 1,5 0-1,0-2-4,2-1-7,3-2-14,0-2-17,1-2-16,2-3-83,16-6 141,-5-3 0,-1 1 0</inkml:trace>
  <inkml:trace contextRef="#ctx0" brushRef="#br0" timeOffset="391129.3713">32172 11142 170,'2'1'3,"1"4"0,1 2 0,0 3 1,2 4-1,-1-1 0,0 3-1,-2-2 0,1 1-1,-2-2 1,1-3 0,-2-2 0,0-1 0,3-4 1,-2-1 0,5-2 1,-1-1 0,3-3 0,0-2 0,0-3-1,-2-1 0,-1-4 0,-5-1 0,-2-1-1,-3-1 0,-2 0-1,0-3-1,-1 4-1,-1 0 1,3 4-2,-3 2-1,-1 2 0,1 4-2,-1 3 0,-2 1-1,0 5 0,2-1-1,2 4 1,0-1 0,3 1 2,2-2 0,1 1 2,2-3 1,3-1 1,4-3 1,-1-2 1,2-3 0,1-2 0,0-3 1,-3-1-1,-1-3 1,-3-2-1,-1-1-1,-1-2 0,-1-2 1,-1 0-1,1 0-1,2 1 1,2 1-1,1 3 0,3 3 2,-3 3-1,4 4 1,1 4 0,1 4 1,0 3-1,2 4 2,0 6 0,-2 4 0,0 2-1,0 6 1,-1 0-1,-2 3 0,-2-2 0,0 1-1,0-2-1,0-1 0,-2-5 0,2-2-1,1 0-2,1-6-3,-1 2-10,1-5-14,0-1-19,-1-3-7,1-1-39,7-1 94,0-1 0</inkml:trace>
  <inkml:trace contextRef="#ctx0" brushRef="#br0" timeOffset="391497.3923">32535 11147 165,'6'-11'5,"-2"9"2,0-1-1,0-2 2,1 1 0,0-4-1,-2 4-2,-1-5 0,-2 4-1,-1-3 0,-1 3-2,-3-2-1,0 4 0,0 1-2,0 2 0,-2 2 0,1 3 0,1 3 0,-3 3 1,3 0 0,3 3 0,1 0-1,2 1 1,1-2-1,4-1-2,2 0-6,0 0-7,3-5-11,2 0-10,-1-3-6,-2-1-43,11-9 86,-2 1 0</inkml:trace>
  <inkml:trace contextRef="#ctx0" brushRef="#br0" timeOffset="392171.4309">32653 11021 141,'0'0'7,"0"0"1,0 0 0,2 0 1,0 1-3,1 2-1,3 2-1,2 0 0,-1 3-1,3 1-1,-1 0-1,2 1 1,-3 0-1,2-1 0,-4-1 0,1-1-1,-2-1 1,-2-2-1,-2-1 1,1 1-1,-4-4 0,1 0 0,-3 0 0,1-3 1,-2-1-1,3-3 0,0-3 0,1 1 0,1-4-1,1 2 1,0 1 0,2-1 1,1 3-1,1 0 0,-1 1 1,3 1 0,1 1 0,1 0-1,0 4 1,1 0 0,2 3-1,-3 1 1,1 3-1,1 1-1,-1 1 0,-1 0-1,1 5 0,-4-6 1,-2 1-1,-2-1 1,-2 0 0,0-2 0,-1 0 2,-2-4-1,1 2 1,-2-6-1,-1 1-1,0-3 1,2-2-1,-1-4 0,1 0 1,3-5-1,2 1 1,1 0 1,4-1 1,3-1 0,1 3 2,4 1-1,2 2 2,1 3-1,1 5-1,2 3 0,-2 3-1,-1 4-2,1 4-6,-2 2-9,-4 2-18,-2 3-21,-1 1-65,-19 13 119,-2-5 0,-3-1 0</inkml:trace>
  <inkml:trace contextRef="#ctx0" brushRef="#br0" timeOffset="394628.5714">32550 10544 57,'-4'-1'2,"-4"1"-1,-3 0 1,-6 0 1,-3 2 0,-1 1 1,-3 0-1,-2 4 0,-1-1 1,1 2 1,0 0-2,2-1 0,1 3 0,-1-2-1,-2 1-1,1 0 1,-7 0 0,-3 1-1,-4 0 0,-8 1 0,-5 0 1,-5 2-1,-5 1 1,-3 0 0,-2 1 0,-1-1 2,0 1-1,0 0 0,-1-1 0,0-2 1,2 2-1,0-2 0,-1 1 0,3-1-1,-1 1 1,0 0-1,0 1 2,-1 2 1,-4 1 0,2 1 1,-2 1 0,-1 1 0,1 0 1,1-3 1,1 1-1,2 0-2,2-4 1,2 0-1,3-3-1,1 1 0,4-3 0,3 2-1,4-3-2,3 1 1,4 0-2,3-2 1,3 3 0,3-2 0,-1 1 0,3 0 0,2 3 0,-1 0 0,2-1 0,1 3 1,2-2-1,1 1 0,3 0 0,1 0 1,2 1-1,1 1-1,1 1 1,0-1-1,1 3 1,2 0-1,-1 4 0,1 1 0,3 2-1,0 4 1,1 3-1,3 2 1,2 4-1,1 2 1,1 2-1,1 1 1,0 2 0,2 1 0,0-1 0,1-1 0,1 1 0,1 0-1,3-2 1,0 1 0,3 0-1,2-1 1,0 0 0,3-1-1,-1-1 0,2-1 1,-3-2-1,2-4 1,-2-1-1,1-1 0,0-5 1,0-1-1,0-1 0,0-4 0,-1-2 0,3-3 0,-2-2 0,2-2 0,-1 0 1,3-4-1,0-2 1,1 1-1,2-4 1,1 0 0,2-1 0,0 0-1,4-4 1,1 2 1,4-2-1,2-3 0,3 1 0,2 0 1,3-3-1,1 0 0,2-1 0,0 1 0,0-3 0,0 1-1,0-1 2,0-2-1,-1 1 0,2-2 0,0-1 1,2 1-1,2-1 0,0 1-1,1-1 0,1 0 0,-1 1 0,-3 0 0,0 0-1,0 1 1,-4 0 0,1-3 1,2 3-1,1-2 1,2-2 0,0 3 0,1-2 0,1 1-1,0 1 1,-4-2-1,1 1 0,-2-2 1,-2 1-1,0-2 1,0 2-1,1-1 0,0 2 0,3-1 0,2 2 0,-1 1 0,2-1 0,0 2-1,1-3 1,-1 2-1,0 0 1,-1 2 0,1-2 0,-2 2-1,-1 1 1,0 1 1,-2 0-1,-4 0 1,-1 2-1,-4-1 1,-4 0 0,-3-1 1,-3 1 0,-1-1 0,-2-1 1,1 0-1,-2-1 2,2 0-1,-1 1 0,-2-2 0,2 1-1,-4-1 1,-2-1-1,-4 2 0,0 1 0,-3 0-1,1 0 1,-3-1 0,2 1 0,0-3 0,-3-3 0,1 1 1,1-2-1,-1-2 1,-2-2-1,2-2-1,-1-1 1,1-1-1,0-1-1,-3-1 1,0 0 0,-2-1-1,-1 0 1,0 1 0,-2-1 1,0 1-1,0-2 0,0 5 1,0-4-1,-1 2 0,-1 3 1,-1-3 0,-1 3-1,-1-3 1,1-2-1,-1 4 0,0-5 1,-2 0-1,1 1 0,-3-1 0,2-1-1,-2-1 1,2 1 1,-2 0-1,1-1 0,-2 0 1,3 1-1,-1 0 1,0-1 0,-1 3 0,-1-1 0,-4 6 0,0-2 0,-2 2 0,-3-5 0,-4-3 0,-2-3-1,-5-1 0,-4-1 1,-1 6 0,2 6-1,0 6 0,2 4 0,-1 2 0,3 6 1,-3 0-1,3 1 1,-4 1-1,0 1 1,-2 0-1,-3 2 1,-2 0 0,-1 2-1,-2-2 1,-6 3 0,-3 1-1,-5 0 1,0 2 0,-1-1 1,-2 2-1,0-1 0,-2 2 1,-3-1-1,-1 1 1,0-1-1,-2 3 0,-1-2 0,-3 1 0,-1 0 0,-1 0 0,0 2-1,0 0 1,-2-1 0,-1 3-1,0-1 1,0 2-1,1-1 1,3 1-1,1 0 1,6-1 0,5 1 0,5-1-1,7-2 1,5 0-1,9-3 1,5 0-2,7-3 1,6 0 0,6-3-1,0 3 1,3-5-2,2 2 1,-1 3-1,-2-1-2,2 0-2,0 1-4,-4 2-9,-1-1-17,-4 2-23,1 1-84,-15 7 143,2-2 0,3-4 0</inkml:trace>
  <inkml:trace contextRef="#ctx0" brushRef="#br0" timeOffset="411065.5116">27883 12537 59,'0'0'5,"0"0"1,0 0 2,0 0 2,0 0 0,0 0 1,0 0 0,0 0-1,0 0 0,0 0-2,0 0-1,0 0-2,0 0 0,0 0-1,0 0 0,1 3 0,0-1 1,0-1 0,0 2 0,1-2 1,0 2-2,0-2 1,0 4-2,1-1 0,1 3-1,-2-3 0,2 4-1,-1-4-1,1 4 1,-1-3 0,2 3-1,-2-4 1,0 0-1,0 1 1,0-1 0,-1-3-1,0 2 1,1-1-1,0-1 1,-1 1-1,0-1 0,1 2 1,-1-3-1,0 3 1,2-1 0,0 0 0,0-1 0,0 1 0,3-1 1,-4-1-1,2 0 0,-1 0 0,0 0 0,0-1 0,1-1 0,-3 2 0,2-3-1,1 3 0,-3-2 1,3-1-1,-2 1 1,1 0-1,0-1 1,4-1 0,-5 2-1,4-4 1,-3 3-1,2-2 1,0 1-1,1-2 1,-3 2-1,5-3 0,0 0 1,2 1-1,-1 0 1,5-2 0,-4 1-1,2 0 1,0-1 0,-1-1 0,1-1 0,-1-2 0,1 1 0,-1-3 1,0-2 0,2 1 0,-1-3 1,1 0 0,-1 0 0,3-2 0,-3-2-1,2 0 0,-1 0 0,1-3-1,0 2 0,1-2-1,-2 4 0,2-3 1,-2 4-1,2 1 0,-1 1 0,1 3 0,-2 0 0,0 3 1,0-2-1,-2 3 0,0-1 0,-1 3 0,-3 1 0,2 2 0,-5 0 0,2 1 0,-1 1 0,-2 1 0,1-1 0,-1 1 1,-2 2 0,0-1-1,0 1 0,-2 1 1,0 0-1,0 0 0,0 0-1,0 0 0,0 0-1,0 0-3,0 0-4,0 0-6,0 0-15,0 0-17,1 3-11,0 1-61,-1 11 119,0 0 0,-2-2 0</inkml:trace>
  <inkml:trace contextRef="#ctx0" brushRef="#br0" timeOffset="413907.6741">27033 12789 52,'0'0'0,"0"3"1,0-1 0,0-2 1,0 0 1,0 0-1,0 0 2,-4 0 1,2 1 1,0-1 0,-2 0 2,0-1 0,0-2-1,0 1 1,-2 0-2,3-1 0,-3 1-3,2 1-1,-2 0-1,3 0-1,-3 0 0,1 0-1,-1 1 1,3 0 0,-4-1 0,2 1 0,-2 0 1,-4-1 0,0 1 0,-2-2 0,-3 1 0,-2 1 0,3-1 1,-3 0 1,1 0 0,0 0 0,2 0 0,-1 1 0,2-1 1,-1 1-1,1-1-1,0 1 0,0-2 0,0 2-1,-1 0 0,0 0 0,0 0-1,0 2 0,-1 0-1,-1 0 1,0 0 0,-3 0 0,0 2 0,0-1 0,-3 1 1,1 1-1,-1-2 0,3 0 1,-2 1 0,1-2 0,2 1 1,1-3 1,1 2-1,0 0 0,0-1 0,2 1 0,-1-2-1,-1 2-1,3-1 0,-1 1 0,0 0 0,2 3 1,0 0-1,-1 2 0,2 1 1,-2 1-1,0 1 1,0 1-1,0-1 1,-1 0 1,0-1 0,0-1 0,1 0 0,0-1 0,1 0 1,1 0-1,-1 1-1,2-1 1,-1 3-1,3-1 1,-2 1-1,0 0 0,1 1 1,0 1-1,-2 0 0,0 1 0,1 1 0,-2-1-1,2 1 0,-1 0 0,1-1 0,1 2 0,-1-1 0,3 2-1,-1-2 1,2 1 0,-2 0 0,2 0 0,0 1 0,0-2-1,1-1 1,0 2 0,1-3 0,1 1 0,0-2 0,0-1 0,0 2-1,1-2 1,2 1 0,-1-1 0,0 2 0,0 0 0,1 1-1,0-1 2,1 1 0,0 1-1,0 1 0,1 1 0,1 0-1,0 0 1,1-1 0,-1 1-2,3-2 2,-1 0 0,2-3 0,-1 0 2,2 0-1,1-2 0,1 0 1,0 1-1,2 0 1,0-1-2,3-1 0,0 1 0,1 0-1,1-1 0,1 0 0,2 1-1,1-1 1,-1-1-1,3 1 1,0-1 0,-2-1 1,3 2 0,0-4 0,-1 1 1,0-1-1,1-2 1,1 0 0,1 0-1,1 1 1,2-3-1,1 0 1,3 0-1,1 0 1,1 0-1,-1 0 0,1-1 1,-2-2-1,0 2 0,-1-2 0,0 1 1,-1-2-1,2 1 0,-1-2 0,1 2 0,1-1 0,2 0 0,3 0 0,0 0 0,3-1 0,1 0 0,-2-1 1,1 1-1,1 1 0,-3-3 0,-1 1 0,1 1 1,-4-2-1,0 1 0,0-2 0,0-1 1,0 1-1,2-2 0,0 1 0,0-3 1,1 2-1,1-2 1,-3 0 1,0 2-1,-2-3 1,-2 0 0,-2 0 1,-3-1 0,-1-1-1,-3-3 1,0 1-2,-1-2 1,0 1 0,-2-2-1,1-1-1,-3 2 1,-1-3-1,-1 0 1,-4 0-1,0-1 0,-3 0 0,-2-1 1,-2 1-1,0 0 1,-1-1-1,-2 2 1,-1 0-1,0 1 1,-1-1 0,-1 0-1,-1 2 1,0 0-1,-3 1 1,1 1-1,-1 2 0,-2 0 0,-1 0-1,-1 1 0,-2 1 0,1-1 1,-3 0-1,-1 3 0,-2 0 0,1-1 1,-4 2 0,-1 1 0,0 1 0,-2 4 0,-2-3-1,-2 4 1,-2 0-1,-3 1-3,-4 1-6,-2 2-17,-6 1-28,-4 3 0,-6 0-45,-65 5 100,6-4 0,3-2 0</inkml:trace>
  <inkml:trace contextRef="#ctx0" brushRef="#br0" timeOffset="417742.8935">21870 9763 64,'19'0'2,"3"-3"1,0 3-1,0-5 0,1 0 0,1-1 0,1 0-1,1-1 0,3-2 1,2 1-1,3 1 0,0 0 1,3 1-1,-1 2 0,2-1 1,3 0 0,1 0 0,2 0 0,2 0 2,3 0-1,0-2 1,2 2 0,0-1 0,0 0 0,0 2 0,2-3-1,-2 4 0,3-2-1,2 0-1,1 0 1,2 3-2,1-3 1,2 1-1,-2 1 1,2 0-1,-1 1 0,-1-1 1,1 1-1,2 0 0,0 2 1,3 0-1,2-3 1,2 3-1,0 0 0,1 0 1,2-2-1,0 0 0,0-1 1,-1 1-1,-1-1 0,1 1 0,-2-1 1,-1-1-1,-4 1 0,2 1 1,-3 0-1,0 1 0,-2-1 0,1 1 0,-1-1 0,-1 2 0,-1-1 1,-2-1-1,-3 1 0,-3 0 0,-2-1 1,-2 0-1,-1-1 1,0 1-1,-1-3 0,0 1 1,0 1-1,-2-2 0,0 0 0,-2 0 1,-3 1-1,-2-1 0,-2 1 0,-2 0 0,-2 2 0,-1-1-1,-2 1 1,-1-1 0,-1 1 0,-2 0 0,0-1 0,-1 1 1,2-1-1,-1-1 0,1 1 1,0-1-1,0 0 1,1 0 1,-2-1 1,0 1 1,-1 1 1,-3-2 0,0 2 1,-2-1-1,-1 1 1,0-1-2,-1 1 0,2 1-2,0-1-1,0 0 1,1 1-2,-2 0 1,2 2-1,-2-2 1,0 2-1,-2 0 0,0 0 0,0 0 0,-1 0 1,-2 0-1,0 2 0,0-2 0,-2 0 0,2 0 1,-3 0-1,2 0 0,0 1 0,-1-1 0,1 0 0,1 0 0,-1 0 0,3 0 0,-1 1 0,2-1 0,1 0 0,1 1 0,0 0 0,1-1 1,-1 0-1,2 1 0,-3-2 1,-3 1-1,-1-1 1,-2 0-1,-2 0 0,-2 0 1,1-1-1,-2 2 0,2-1 0,-3-1 0,0 2 0,0 0 0,1 0 0,-3 0 1,2 0 1,-1 0 0,-3 0 1,2 0 0,0 0-1,0 0 1,0 0-1,-2 0 0,0 0-2,2 0 0,0 0 0,2 0 0,-1 0 0,4-1-1,-2 1 1,2 0 0,-2 1 0,3-1 0,-4 0 0,4 2 0,-3-1 0,1 1 0,-1-1 1,5 1-1,-6 0 0,5 1 0,-2-1 0,2 0 0,-2-2 0,-1 3 1,0-3-1,-2 0 0,0 2 0,0-4 1,0 2-1,-2 0 0,0 0 1,0 0-1,-2 0 1,2 0-1,0 0 0,-1-3-2,1 3-4,0 0-9,-1 0-11,1 0-16,0 0-9,1 3-37,2 5 88,-3 1 0</inkml:trace>
  <inkml:trace contextRef="#ctx0" brushRef="#br0" timeOffset="427575.4559">17824 10244 63,'5'-9'5,"4"-2"0,2-3 1,2-3 0,3-2-2,3-4 1,1-1 1,2-4 1,2-2 1,1-1 3,2-3 1,3-2 1,3-3 1,1-2-1,3-3 1,-1 1-3,1-1-1,-1 3-2,-1 0-2,-4 5-1,-3 2-3,-5 3-4,-1 6-9,-3 3-18,-3 6-22,0 3-1,-1 6-37,5 15 89,-5 3 0</inkml:trace>
  <inkml:trace contextRef="#ctx0" brushRef="#br0" timeOffset="428588.5138">18220 12460 114,'8'-13'9,"4"-5"1,3-4 1,4-6 1,6-7-1,3-5-1,3-6-3,3-3 0,2 0-2,3-4-1,0 1-3,2 2-5,-2 5-8,3 3-16,-2 6-14,-2 6-73,15 11 115,-9 8 0,-7 7 0</inkml:trace>
  <inkml:trace contextRef="#ctx0" brushRef="#br0" timeOffset="431504.6806">18507 12373 123,'12'-18'2,"7"-6"-2,1-4-7,7-3-8,4-3-12,1 2-49,22 1 76,-5 8 0</inkml:trace>
  <inkml:trace contextRef="#ctx0" brushRef="#br0" timeOffset="435550.9121">27903 12634 49,'0'0'1,"0"0"-1,0 0 1,0 0 0,0 0-1,0 0 1,0 0 1,0 0-1,2 3 1,0-1 1,1 0-1,1 2 0,2 1 0,-3-2 1,3 0 0,-3-1 3,3 3 2,-2-4 2,3 1 2,-5 0 1,5-2 1,-3-2 0,3-3 0,3-1-2,2-3-1,2-3-1,4 0-1,4-5-1,3 0 1,4-4-1,4-1-1,3-2 0,1-3-2,1 0 0,2-2-2,-1 3-1,-2-1 0,-1-1-1,-1 3-5,-4 1-10,0 0-27,-2 4-15,-2 3-92,12-3 148,-5 6 0,-6 4 0</inkml:trace>
  <inkml:trace contextRef="#ctx0" brushRef="#br0" timeOffset="481719.5527">29076 11036 83,'0'0'9,"0"0"-1,-2-1 0,0 1 0,0-2-3,0 1-1,1 1-1,2 1-2,1 1-2,3 1 2,1 3-1,4 2 1,0 0 0,4 3 0,-2-1 0,1-1 0,1 2-1,2-1 1,-3-2 0,2 1 0,-1-3 0,1-3 1,-1-1 2,0-2 1,-1-3 0,2-3 2,-2-2 1,2-4 0,1-2 0,1-6-2,2-4-1,3-1-1,2-6-1,0-2 0,4-4-2,1 0 0,4-3 0,1-1 0,3 0 0,1-1 1,2 2-2,2-1 1,-1 3 0,1-1 0,-1 3-1,0 2 0,0 1 0,-4 2 0,-2 3 0,-3 4-1,-4 3 1,-3 3 0,-5 2-1,-3 4 0,-6 4-3,-1 1-4,-5 2-3,-1 4-6,-2 0-10,1 3-19,-3 3-54,-7 19 100,1 0 0,-5 1 0</inkml:trace>
  <inkml:trace contextRef="#ctx0" brushRef="#br0" timeOffset="482532.5993">29167 11155 81,'7'-8'10,"5"-4"0,4-5 1,0-4-1,4-5-3,5-4-1,1-4-1,5-4 0,3-2 0,3-2 0,1-1 0,7 1 0,0-2 1,2 0-2,1-1 0,1 4-1,-2 0-1,0 2-1,-2 1 0,-1 2-1,-2 3 0,-3 3 1,-2 2-1,-3 3-1,-3 4 1,-4 2 0,-3 3 1,-4 5 1,-7 3 1,-2 3 0,-3 0 1,-4 4 0,-2 1 0,0-2 0,-2 2-1,0 0 0,0 0-2,0 0-2,0 0-2,0 0-2,0 0-5,0 0-5,0 2-8,1 1-11,0 0-16,-1 5-27,0 13 77,-1-2 0</inkml:trace>
  <inkml:trace contextRef="#ctx0" brushRef="#br0" timeOffset="484672.7217">28081 12446 62,'15'6'7,"-1"-3"0,4 2 1,-1-3-1,1-2 0,0-2 0,1 0-1,1-2 1,-2-3-2,2-1 0,-1-2 0,0-3-1,3-3-1,2-1 0,0-3-1,1-4 1,2-2 0,0-3-1,2-3 0,-1-2 1,3 0-2,-1-2 1,3 2-1,2-2-1,2 1 1,2 2-1,0 2 0,0 2 0,-2 0 1,0 2-1,-5 5 1,-5 1-1,-4 3 0,-3 4 0,-8 5 0,0 0 0,-5 5 0,-2-1 0,-2 3 0,1 1 0,-1-1 0,-1 2 0,-1-1 0,1 1 0,-2 0 0,0 0 1,0 0-1,0 0 1,0 0 0,0 0-1,0 0 1,0 0 0,0 0-1,-1 3-1,0-2-4,1 1-2,-1 3-4,-1 0-6,1 1-6,-2 3-10,1 0-40,-4 12 73,1 1 0</inkml:trace>
  <inkml:trace contextRef="#ctx0" brushRef="#br0" timeOffset="485534.771">27844 12465 60,'5'3'4,"4"4"0,-2 0-2,4 3 0,0 2-1,2 2 0,0-2-1,-2 1 1,0-2-1,2 1 1,-2-2-1,1 0 1,1-2 1,-2-1 0,1-3 2,2 0 0,-2-3 1,3-2 2,2-3 1,2-3 0,3-2 0,4-6 0,1-3 0,2-3 0,5-5-2,1-2-1,1-5-1,2-3 0,1-5-2,2-5 0,0-3-1,4 0-1,1-3 1,2 0-1,1 2 0,1 0 1,0 3-1,-2 4 0,-2 1 0,-3 6 0,-3 3 1,-7 3-1,-3 6 0,-7 3 2,-3 3 1,-4 6 2,-6 3 1,-2 3 0,-2 1 1,-2 1 0,-2 4-1,0-3-1,0 3-2,-2 0-2,0 0-1,0 0-2,0 0 0,0 0 0,0 0-2,0 0-2,1 3-3,-1 0-3,1-2-3,0 2-4,0-1-4,0 0-4,0 2-6,1-1-40,1 4 73,0 0 0</inkml:trace>
  <inkml:trace contextRef="#ctx0" brushRef="#br0" timeOffset="489623.0048">26100 12880 76,'-42'18'9,"4"0"-1,3-2-1,2 0-2,3 2-2,1-1-2,4 0-1,1 1-1,3 3 1,2-2-1,3 5-1,2-2 1,2 2-2,3-1 1,3 2-2,2-1 1,4 1-1,2-1 0,3-1 0,4 2 0,2-2 1,3 0 1,4-1 2,4 0-1,1 0 1,5-1 0,1 0 1,7 0-1,0 0 1,2-3-1,5 0-1,4-2 1,4-2-1,2-4-1,5 1-1,2-6-1,4-1-2,3-2 0,1-2-3,2-2 0,4-1 1</inkml:trace>
  <inkml:trace contextRef="#ctx0" brushRef="#br0" timeOffset="489877.0193">28121 13118 100,'33'-36'15,"-5"0"0,-9-1-3,-7 0-2,-6 2-2,-6-2-3,-8 3-2,-4 1-3,-5 1-7,-4 3-8,-7 3-14,-3 5-15,-5 3-29,-52 11 73,5 4 0</inkml:trace>
  <inkml:trace contextRef="#ctx0" brushRef="#br0" timeOffset="551951.5698">12394 1092 159,'0'0'12,"0"0"0,0 0 2,0 0-1,1-2-4,0 0-2,1 2-2,1-3-1,-1 3-3,-2 0-1,1 0 0,0 5 0,0-2 1,1 5 1,0 0 0,-1 0-1,0 3 0,1 0 0,-1 3 1,2 0 0,0 1-1,2 3-1,-1 1 1,2 0 0,0 0 0,0 1 1,-1 1-1,2-2 1,1 1-1,-2-1 1,1-1-1,-1 0 1,1-1-1,-1-2 1,-1 0 1,0-2 1,-1-1 1,0-3-1,-2-2 0,1 0 0,-2-2 0,-1-3-1,0 0-3,0-4-3,-3-3-1,1 0 0,0-5-1,-1-1 0,0-4 0,1 1 1,-1-3 1,2-1 2,-1-1 1,0-2 1,2 1 0,0-1 1,1-1-1,1 0 0,-1 0 0,3 1-1,1 1 0,0 1 0,2 1 0,0 2-1,1 2 0,-1 1 0,4 1-1,-3 2 1,2 3 0,1 1-1,-1 2 1,1 2 0,0 2 0,1 0 0,0 5 1,-1 1-1,0 0 1,0 2 1,-2 2 0,-2 0 0,0 1 0,-2 0 0,-4 0 0,-1 1 1,-1 0-1,-5-1 1,0 0 0,-2-2 1,-2-1 0,-1 0 0,-2-2-1,0-1-1,-1 0-7,-1-1-26,2-1-29,-2-1 0,2-2-60,-6-5 121,4 1 0,2-2 0</inkml:trace>
  <inkml:trace contextRef="#ctx0" brushRef="#br0" timeOffset="552526.6027">13403 739 145,'0'0'6,"0"0"2,0 0 2,-2 1 0,0 1-2,1 0-1,-14 14 0,-2 5 0,-2 3-1,-3 4-2,-6 4-1,9-5 0,-2 2 0,-1 2-1,-1 1 0,0 2-1,0 3 1,1 1-1,2 3 1,1 2 0,1-2 0,2 3 0,3-4-1,1-3 2,0 3-9,7 4-21,5 0-27,5-2 0,8 1-52,18-11 106,-2-10 0,-5-9 0</inkml:trace>
  <inkml:trace contextRef="#ctx0" brushRef="#br0" timeOffset="553100.6355">13378 1480 195,'0'0'13,"0"0"0,0 0 2,1-3-1,0 2-5,0-4-1,1-3-3,1-1-1,-1 1 0,0-4-1,1-2-1,-1 0 1,1 0 0,-1-4 0,2 0 0,0 1-1,1-3 0,-1 0 0,1 2 0,0-1-1,2 1 0,-3 0 0,2 3-1,0 0-1,-1 3 1,-1 2-1,4 1 0,-3 2 0,1 2 0,-1 3 0,3 0 0,-2 4 1,3 0-1,-3 5 1,3 0-1,-1 2 1,2 2 0,-3 1 0,4 2-1,-3-1 1,1 0 0,-1 1-2,3 2-3,-4-4-5,2 3-14,-1-1-27,-2-2-12,0 0-80,-7 5 143,-2-2 0,-2-4 0</inkml:trace>
  <inkml:trace contextRef="#ctx0" brushRef="#br0" timeOffset="553343.6494">13419 1368 244,'0'0'11,"2"-2"1,0 0 1,4 1-1,1-3-2,2 1-2,0-1-3,2-1-4,0 0-11,1 0-20,2-1-35,0 1 0,3-2-81,37-11 146,-3 1 0,-2 0 0</inkml:trace>
  <inkml:trace contextRef="#ctx0" brushRef="#br0" timeOffset="553864.6792">13893 713 103,'0'0'7,"0"0"0,0 0 3,0 0 0,0 0 0,0 5 1,1 7-2,0 4 1,1 6 0,1 5-1,-1-1 0,0 4 0,1 2 1,0 4-2,-1 4 0,1 2-1,1 3 0,-1-1-2,0 1-1,1 0-1,-3 1 0,2-3-1,-1-2 0,0-5-1,0-1-5,0-4-10,-1-4-41,0-3-5,-1-3-81,4-13 141,0-5 0,0-4 0</inkml:trace>
  <inkml:trace contextRef="#ctx0" brushRef="#br0" timeOffset="554669.7253">14296 1078 151,'2'-1'9,"0"1"3,0-1 0,0 1 1,0 0-3,-2 0-2,0 0-1,0 0-2,1-2-1,0 1-2,0-1-2,-2 0 0,0 0 0,-3 2-1,-1 0 0,-1 2 0,-2 0 0,0 1 0,1 2 0,-3 1 0,2 2 0,1 1 0,-1 1 0,1 0 1,1-1 0,2 4 1,0-2 0,2 1 1,2-2 1,1 2 0,1-2 0,0-3 0,3 3 1,-1-5-1,3 2 1,-1 0-1,4-2 1,-2-1-1,3 0 0,-2-2-1,2-1 0,-1 0-1,0 0 0,0 1-1,-1-2 0,-1 2 0,0 0 0,0 1 0,-2-1 0,3 3 1,-5-2-1,5 3 0,-4 1 1,-2 0 1,0 0-1,0 1 2,-3 0 0,-1-1 0,-2 2 2,0-1-1,-2 1 0,1-3 0,-4 1-1,1 1 0,0-3 0,0-1-2,-5 1 0,4-3-3,-2 1-6,-1-2-17,1 0-39,2-1 0,-2-1-84,-6-5 148,1 0 0,4 2 0</inkml:trace>
  <inkml:trace contextRef="#ctx0" brushRef="#br0" timeOffset="555389.7664">14468 805 128,'0'0'9,"0"0"0,0 0 1,0 0 1,0 0-3,1 0-1,1-2-2,1 1 0,0-1-2,7-3 0,2 0 0,9 8-1,3 5 1,1 3-1,-2 8 1,0 4-1,-6 0 0,0 1 0,-1 2 0,0 2-1,-1 2 1,1 0-1,-2 3 1,0-1 0,-1 3 0,-1-1 1,-1 2-1,-1 0 1,-3-2 0,0-1 0,-2-1 0,-4-3 0,1 0 0,-3-2 0,0-1 0,0-2 2,-2-2-2,-2-1-2,-3 2 0,0-4-17,-3-2-42,-1-1-1,1-3-76,-5-10 135,2-3 0,2 0 0</inkml:trace>
  <inkml:trace contextRef="#ctx0" brushRef="#br0" timeOffset="556062.8049">15374 1129 111,'0'0'13,"0"0"3,0 0 2,0 0 2,2 0-1,0 0-1,0 0-2,3 0-2,-1 1-1,0-1-3,2 0-1,3-1-2,-3 1-1,4-1-1,-2 0-2,4 0-1,-1 1 0,-1-1-2,3 0-4,-1 0-8,1 1-13,0-1-21,0 2-17,-2 0-89,-1 11 152,-4 1 0,0 1 0</inkml:trace>
  <inkml:trace contextRef="#ctx0" brushRef="#br0" timeOffset="556249.8156">15457 1320 261,'5'-1'7,"-2"0"-7,6-1-40,0 0-15,3 1-118,46-8 173,-1 1 0,-2 1 0</inkml:trace>
  <inkml:trace contextRef="#ctx0" brushRef="#br0" timeOffset="557235.872">17237 523 173,'0'0'9,"0"0"-1,0 0-1,0 0 1,0 1-4,0 1-3,0 0-2,0 3-1,-2 5 1,1 1 1,0 2 0,1 6 0,1 5 0,0-8 0,2 4 1,0 3 0,-1-9 1,0 1 0,0 5 0,0-4 1,-2-1 1,1 5-1,-1-6 0,0-5 0,0 1-2,0-6 0,0-4 0,0 0-2,-1 0 0,-1 0 1,-1 0-1,-1 0 1,-6-1 1,-1-4-1,1-3 2,-1-8-1,-1-4 0,7 1-1,3-3 1,1-2-1,2 9 0,2-1 0,5-4-2,-2 4 1,-1 6-1,3-1 1,-1 2-1,0 5 1,3-4-1,2 2 1,-1 0 0,2 1 0,-2 3 0,-1 2 0,-1 2 1,-2 1 1,1 5 0,1 0 1,-2 2 0,-1 2 0,-2 1-2,-2-1-3,-4 0-7,-1 0-17,-3 0-25,0-1-1,-4-3-30,-21-1 83,1-4 0</inkml:trace>
  <inkml:trace contextRef="#ctx0" brushRef="#br0" timeOffset="557624.8943">17819 402 144,'0'0'8,"-2"2"1,0 2 1,-2 3 3,-5 6-3,-2 8 1,-1 0-2,-3 4 0,2 2-1,0-3 0,2 1-1,0 1-2,1 0-1,0 2-1,3-2-6,1-1-15,2 0-33,3-2-7,2-4-70,43 17 128,-2-3 0,2-6 0</inkml:trace>
  <inkml:trace contextRef="#ctx0" brushRef="#br0" timeOffset="558199.9272">18272 530 195,'5'-23'5,"-5"23"1,0 0-1,0 0 1,0 0 0,0 0-3,0 0-2,0 0 0,-1 0-2,-1 2 1,0 0-2,-2 2 0,-1 0 1,-5 4-1,-1 0 1,0 1 0,-3 0 1,1 0 2,3-4 1,1 1 2,2-1 1,-1 1 0,0-1 1,2 0 0,2 3-1,2 0 0,2 0-2,3 0 0,1 1-2,3-1-1,6 2 0,3-1 0,-1-2-1,2 2 0,3-2 0,-8-3 0,2 0 1,2 1-1,-3-2 1,-5-2 1,-1 1 0,-1 0 0,-6-2-1,0 0 1,0 0-1,0 1-1,0 1-3,0 2-8,0-2-25,-4 7-25,0-2 0,-2 1-58,-30 6 119,0-1 0,2-5 0</inkml:trace>
  <inkml:trace contextRef="#ctx0" brushRef="#br0" timeOffset="558623.9514">18445 331 170,'0'0'3,"0"0"1,1 2 2,1 3 0,1 2 1,1 3 1,-1 2-1,0-1 1,1 12 0,-1-1-1,0 3-1,1 3-2,-1 2 0,-1-5-3,0 1-9,0 1-24,-1-1-24,1 4-97,10 33 153,2-3 0,0-6 0</inkml:trace>
  <inkml:trace contextRef="#ctx0" brushRef="#br0" timeOffset="559095.9784">18731 833 217,'0'0'12,"0"0"0,0-3 3,1-1-1,0-3-3,1-1-2,0-3-3,1-1-1,0 0 0,3-5-1,2-5-1,1 0 0,-1-4 1,2 6-1,-2 0 0,1 3-1,-2 4 0,0-3-3,2-2 0,-1 5 0,-3 4 0,-1 0-2,-1 6 1,-3 3 0,2-2 0,2 1 1,2-1 0,1-1 1,4 1-2,-4 5 2,1 2-1,2 9 1,-1 4 0,-2-2-2,3 5-4,1 1-12,-3-7-28,-1-1-17,4 2-114,-7 12 177,-2-7 0,-1 1 0</inkml:trace>
  <inkml:trace contextRef="#ctx0" brushRef="#br0" timeOffset="559351.9931">18796 627 254,'0'0'11,"0"0"2,1 2-1,3 2 0,1 3-6,3 0-12,1 1-26,2 1-30,0-4 0,6 1-84,39-12 146,-1 2 0,-4-3 0</inkml:trace>
  <inkml:trace contextRef="#ctx0" brushRef="#br0" timeOffset="559686.0122">19134 463 180,'0'0'11,"0"0"2,0 0 0,1-2 2,1 2-5,2-1-1,7 1-3,5 0 0,2 1-1,1 4-1,5 5 0,-8-2-1,-2 3-4,7 8-7,-3 0-22,-4 0-29,2 6 0,-5 1-63,-37 43 122,-2-2 0,-2-5 0</inkml:trace>
  <inkml:trace contextRef="#ctx0" brushRef="#br0" timeOffset="560622.0657">19887 495 91,'0'0'0,"0"0"1,-1 3-1,1 1 1,-1 3 0,0 3 1,1 2-1,-1 1 0,1-1 1,1 6 1,1 2 2,0-3 4,0 2 2,0 3 2,0-9-1,-1-4 1,0 2 0,0-2-2,1-2-2,-2 0-4,1 0-2,0 0-1,-1-3-1,1-3-1,-2-2 0,0-1 0,0-2-1,-4-12 0,-1-5 0,1-3 0,0-3 0,0-3 0,4 8 0,0 7 1,2-2 0,2-3-1,0 6 1,-1 2 0,2 0-1,2 2 0,0 3-1,2-2 1,3 0-1,-1 1 1,2 1-2,0 1 2,0 4-1,-1 1 2,1 2 0,0 1 0,-2 4 0,-2 0 1,1 1 0,-3 3 0,-3 0 1,-2 1-1,-3 0 0,-2 1-2,-5 0-5,-1 0-8,1 1-16,-8 0-16,-1 2-52,-8 7 98,4 2 0,2-5 0</inkml:trace>
  <inkml:trace contextRef="#ctx0" brushRef="#br0" timeOffset="561056.0905">20474 369 145,'0'0'7,"0"0"0,0 0 1,0 0-1,0 0-3,0 0-1,0 0 0,0 0-2,0 0 0,0 0 1,-1 0 0,0 3 2,-5 9-2,-3 5 2,-2 4 0,-5 3 0,-1 6 0,4-8-2,0 1 1,-1 2-1,4 0-8,0 0-17,2 0-28,1 2 0,3-3-37,29 14 88,3-4 0</inkml:trace>
  <inkml:trace contextRef="#ctx0" brushRef="#br0" timeOffset="561652.1246">20648 618 216,'0'0'12,"0"0"0,0 0 2,0 0 0,0 0-4,0 0-1,0 0-2,0 0 0,0 0-1,0 0-1,0 0-1,0 0 1,0-2-2,2 0 0,0-1-1,8-9-1,-1-4 0,1 0 0,-2 3-1,1-3 0,-6 8-2,-2 1 1,3-2-1,-1-2 1,-1 5-1,1-1 0,-1 0 0,1 1 0,0-2 1,1 0-1,-2 3 2,0 1-1,1 4 0,1 4 0,0 3 0,7 7 1,1 4-1,-2-3 1,4 3-2,-2 3 2,-1-7 0,-3 0 1,4 5-3,-2-5-5,-4-5-6,1 2-18,-1-1-23,-1-4-9,2 3-76,-13 13 139,-1-1 0,-2-4 0</inkml:trace>
  <inkml:trace contextRef="#ctx0" brushRef="#br0" timeOffset="561904.139">20697 599 257,'0'0'10,"0"0"0,0 0 1,0 0 0,0 0-5,0 0-1,1 0-2,1 2-2,0 0-4,2 1-9,6 5-14,1 1-25,1-3-12,7 0-96,28 2 159,-5-4 0,-4-2 0</inkml:trace>
  <inkml:trace contextRef="#ctx0" brushRef="#br0" timeOffset="562311.1623">21086 389 200,'0'0'11,"0"0"2,2-1 1,2 1 0,3-1-2,5 2-3,4 2-2,-2 0-1,3 2 0,4 4-2,-7-2 0,1 4 1,4 5-1,0-2 0,-4 6 0,2 2 0,-5 1-2,-3 0-3,-4 0-13,-5 4-30,-2-2-22,-8 2-132,-85 52 198,1-5 0,-2-6 0</inkml:trace>
  <inkml:trace contextRef="#ctx0" brushRef="#br0" timeOffset="563145.21">17460 1316 59,'-2'0'3,"0"0"1,0 1 1,0-1 1,2 1 1,0 1 1,1 0 0,3 1 1,3-1 0,3 2-1,3-1-1,4 0-1,3-1-1,5-2 0,6 0-2,6 0-1,8 0 0,4 0 0,10-5-1,8 1 0,8-2 0,8-1 0,7-2 1,8-1 1,6 1 2,8-3 2,4-1 2,8 2 2,2-2 1,3 2-1,5-1 1,1 0-1,-1 1-2,0-1-1,-3 3-2,-2 0-1,-7 0 0,-3 2 0,-7-2-1,-5 4-1,-9-2 0,-7 2-6,-6 2-16,-10-1-36,-6 1-6,-10 1-94,4 9 155,-14 2 0,-14 0 0</inkml:trace>
  <inkml:trace contextRef="#ctx0" brushRef="#br0" timeOffset="564134.2666">17859 1581 58,'-2'0'5,"0"0"0,-3 0 4,-4 0 1,-6 3 0,-1 2 0,-8 4-1,-2 6 1,-4-1 0,0 4 0,-2 1-4,1-2-1,1-1-1,3-3-1,1-1-1,4-3-2,1 2-1,6-5 0,1 1 0,5-2 0,3 2 2,2-2 0,5 3 1,4-3 1,5 1 2,0-1-1,7 2 0,-2-1 0,4 0-2,-1 0 1,3-1-1,-1 0-1,1 2 0,-1-2 0,1 1-1,-1 0 1,-1-1-1,0 1 1,-4-1 0,-1 2 0,-3 1 0,-3 1 0,-3 1 0,-2 2-1,-6 1 1,-2 1-1,-3 1 0,-4-3 0,-2 2 0,-1-1-1,-1-1 1,0-1-1,1-1 1,1 0-1,3-3 0,2 0 1,4-2 1,1-2 0,3 0 2,-1 0 1,5 0 1,1-1 2,2 1 2,3-3 0,3 0 2,1 0-2,4-2-1,1 0 0,2 0-3,4-1-7,0 0-22,1 1-35,2 2-1,0-3-75,12-6 135,-2 1 0,-7-4 0</inkml:trace>
  <inkml:trace contextRef="#ctx0" brushRef="#br0" timeOffset="565867.3657">22027 1145 62,'0'0'5,"0"0"-1,0 0-1,0 0-1,0 0 0,0 0 0,0 0-2,0 0 1,0 0-1,0 0 1,0 0-1,1 1 1,0 1-1,0 1 0,0-2 0,2 3 0,-2-2 1,0 0-1,3 2 0,-1 0-1,0 1 2,-1-1-1,2 1 1,-1 0-1,1 0 1,-1-2 1,1 3-1,-1-3 1,0 3 1,0-2-2,2 1 1,-2-1-1,1-1 1,-1 1-2,1 1 2,-2-5-1,2 4-1,0 0 1,-2-2-1,1 1 0,0 0 2,0-2-1,-1-1-1,2 3 0,-2-2 1,0 2-1,-1-3 1,1 3-1,0-3 0,0 2 1,0-2-1,0 3 0,0-1 1,-1-2-1,1 1 0,0 0 2,-1 0-1,2 1 0,-3-2 2,0 0-2,1 1 1,1 0 0,0 0 0,0 0-1,0 2 1,0-5-1,0 1 0,0 0 0,1-1-1,1-1 1,0 0-1,1 1 1,0-5 1,0 3-1,3-3 0,-1 0 0,5-2 0,-2 0 1,3-1 0,1-2-1,-1-1 1,4 1 0,1-1 0,-3 1-1,3-1 0,0 1 0,3-3 1,0-1-1,5-4 2,2-3 1,0 1 0,2-2 3,0 2 1,-1-1 0,1 1 2,-1 1 0,0 0-2,-2 1 0,0 2 0,-3 1-2,-5 2-2,0 4-1,1-3-1,-6 6-1,-2 1-3,0 0-10,-1 2-31,-4 2-13,3-1-81,1 13 137,-1 1 0,-4 1 0</inkml:trace>
  <inkml:trace contextRef="#ctx0" brushRef="#br0" timeOffset="571694.699">21923 1220 69,'0'0'8,"0"0"0,0 0 2,0 0 0,0 0-3,0 0 0,0 0-2,0 0-1,0 1 0,0 1-1,1-1 0,0 3 1,0 0 0,1 2 1,0-4 1,4 5-1,-3-2 0,1 0-1,0 0 1,3 3-1,-2-3 2,2 4-1,-1-5 0,2 4 1,-3-5 1,6 4 1,-6-3-1,5 2 0,-4-3 0,5 1 0,-5-2-1,3 0-1,-3-1 0,3-1-1,-2-1 0,2 0 0,0-2-2,1-1 1,0-1 0,0-1 0,3-1 0,-2-1 0,2-1-1,1-4 1,3 1 0,-1-2-1,3-2 1,0 0-1,-2 1 0,0 1 0,1-3 0,2-2 0,1 0 0,5-7 0,1 1-1,1-1 1,0-1 1,1 0-2,-1 2 0,1 1-3,-2-1-9,0 3-31,-2 0-23,-5 5-140,4-2 205,-6 6 0,-5 3 0</inkml:trace>
  <inkml:trace contextRef="#ctx0" brushRef="#br0" timeOffset="573919.8263">12789 3134 82,'0'5'8,"0"3"0,-1 4 1,1 0 1,0 5-3,-1 0-1,1 2 0,0-2-1,1 2 0,-1-2-1,1 0-1,1-1 1,0-1-1,1-2 0,-1-1-1,0-2 1,2 0-1,-2-3 1,1 0 2,-2-2 1,1 0 1,-2-3 1,1 0 1,-1-2 0,0 0 0,-3 0 0,1 0-2,-1-4-1,-1-2-2,0-2-1,0-5-1,1-2-1,1-2-1,0-1 0,0-3 0,1-2 0,1-2-1,-1-1 0,2-1 0,1 3 0,0-3 0,2 2-1,2 2 1,2 3-1,1-1 0,-1 4 1,4 2-1,-1 4 1,-1 0-1,2 2 1,-4 3-1,1 2 1,-3 2 0,2 2-1,-3 0 1,2 2 0,-3 1-1,5 4 2,-5 2-1,3 2 0,-1 0 1,0 5 0,-1 0 0,-1 0 0,-2 2 1,-1 1 0,-1-2 0,-3 0 0,-1 0 1,-2-3 0,0 1 0,-2-3 1,0-3-1,-3-2 0,3-2 0,0 0 0,0-4-1,0-1-1,0-1-6,4-1-11,-4-3-16,2 3-20,2-4-87,4-3 140,1-1 0,1 3 0</inkml:trace>
  <inkml:trace contextRef="#ctx0" brushRef="#br0" timeOffset="574497.8594">13522 2798 104,'-1'2'6,"-1"1"0,-2 4 2,-2-1 1,-1 1-3,-5 5-2,2 2 0,-3 2-1,-1 6 1,-1 3 0,-1 3 1,1 4 1,0 1 2,2 2 2,-2 2 0,5-1 1,1-2-1,0 1 0,4-3-2,2 0-2,3-3 0,2-2-1,2-3-1,2-2-2,2-3-10,1-2-25,0-3-21,4 0-110,13-6 164,-2-3 0,-1-3 0</inkml:trace>
  <inkml:trace contextRef="#ctx0" brushRef="#br0" timeOffset="575162.8974">13765 3269 113,'0'0'11,"0"0"3,0 0 3,0 0 3,0 1-1,0 2-1,0-1-2,0-2 0,2 3-3,-2-6-2,1 1-2,0-5-3,1-1-2,1-4-2,-1 1 0,2-3 0,-1-1-1,1-2 0,2 1 0,0-2-1,0 0 1,1 0-1,0 0 0,-1 1 0,2 2-1,-2 1 0,-1 6 1,1-2-1,-2 4 0,-2 1 0,3 2-1,-1 0 1,-2 2 0,3 2-1,0 2 1,0 3 0,3 3 1,-1 3-1,1 0 1,0 2 0,4 1 0,-2 2 1,2 0-1,0 0 0,-1 0 0,1-3 0,-2 1 0,0-3-3,-2 2-5,-2-4-9,-2 0-10,-2-2-14,-1 1-17,0-2-72,-12 3 130,0 2 0,0-5 0</inkml:trace>
  <inkml:trace contextRef="#ctx0" brushRef="#br0" timeOffset="575377.9097">13870 3200 179,'6'0'13,"3"-3"0,5 1 0,0-1-6,4 0-27,1 1-28,2-2-4,3-3-53,19-12 105,-3 1 0,-3-3 0</inkml:trace>
  <inkml:trace contextRef="#ctx0" brushRef="#br0" timeOffset="576033.9472">14428 2755 67,'0'-3'6,"-1"1"0,1-3-1,-1 3 1,1 0-1,0 1 0,-2 3-2,0 3 0,0 3 0,-1 4-1,-1 7 1,1 3 0,0 5 1,-1 4-1,1 5 0,-1 3 1,-3 3 0,2 1 0,-4 2 2,0-2 0,-2 0 0,3-3 1,-5 0-1,4-4 0,-1-3 1,0-2-1,0-4-1,2-2-3,-2-2-2,2-3-12,0-1-17,3-5-19,-1 0-59,4-11 107,1-3 0,1-6 0</inkml:trace>
  <inkml:trace contextRef="#ctx0" brushRef="#br0" timeOffset="577073.0067">14568 3125 84,'2'6'4,"0"2"1,2 4-1,0 0 1,0 3-1,1-1-2,-1 2 0,-1-3 0,0 1 0,-1-3 1,-1-3 0,0-2 1,-1 0 0,0-4 0,-1 3-1,-1-5-1,0 2-1,-2-4-1,-2-3-1,2-1-1,-2-5-1,0-1 1,2 0 0,1-2 1,1-1 1,0-1 1,1 0 0,2-1 1,1 1 1,1-1 0,1 2 0,3-1 1,1 2-1,1 0 2,1 1-1,1 2-1,0 1 1,1 1-2,-1 1 1,0 3-1,1 0-1,-1 1 0,0 3-1,-1 1 0,-1 1 0,0 1 0,-1 5 0,-1-1 0,0 3 0,0 3 1,-2-1 0,-1 2 0,0 2-1,-2-2 1,-2 3-1,-1-2 1,-2 1-2,-3-2 1,0 0-1,-4-1 0,-1-2 0,0 1 0,-1-4 1,3-1 0,1 0 0,1-3 1,3-1-1,1-1 1,1 1-1,2-2 1,1-2-1,0 0 1,2 0 0,0-3 0,2 0 1,2 1 0,-1 0 1,3-1 0,-1 1 0,1-1 1,0 3 0,3 2-1,-3-3 0,1 3-1,1 1 0,0 1 0,-1 0-2,1 3 1,0 0-1,-2 1 1,2 2 0,-3 0-1,-1 1 2,-1 3-1,-2-1 1,-2 0 0,-1 1 1,-3 1 0,-1-5-1,-3 3 1,-2-1 0,-2-2 0,-2 0-1,-1 0 1,1-2-1,-2-1 0,0-1-1,1 0 0,1-2-3,-1-1-4,3 1-8,0-2-18,3 0-21,0 0-89,1-5 142,2 1 0,2-3 0</inkml:trace>
  <inkml:trace contextRef="#ctx0" brushRef="#br0" timeOffset="577866.052">14907 2692 69,'0'0'8,"0"0"1,0 0 1,2-1 1,3 2-1,2-1-1,3 2-1,3-1 0,2 3-2,0 1-1,3 0 0,-1 0-1,2 2-1,-2 0 0,-1 2 0,-1-1-1,-2 2 0,-2 2 0,1 1-2,-2 1 0,1 2 1,-2 1-1,0 5 0,-1-1 0,1 4 0,-3-1 0,1 5 1,-1-2 0,-2 3 1,2-1 1,-2 1 0,-2-1 0,-1 1 2,-1 1-1,-1-1 1,-2-1 1,0 0-1,-3-1 1,1-1 0,-2 1-1,-1-3 0,1-1 0,-2-2-1,2-2-1,0-1 0,0-2-9,0-1-23,2-2-25,-1-1-1,3-3-54,-6-17 109,2-2 0,0-4 0</inkml:trace>
  <inkml:trace contextRef="#ctx0" brushRef="#br0" timeOffset="578447.0852">15907 3004 124,'2'-2'12,"2"2"2,1-1 0,4-1 1,0 0-2,1 1-3,1-1-3,1 0-1,2-1-2,0 1-1,1 0-2,2-1 0,1 1 0,-2-1 0,1 1-2,-2 2-4,-1 0-8,-3 0-12,-2 0-16,0 0-10,-3 0-39,-5 10 90,0-1 0</inkml:trace>
  <inkml:trace contextRef="#ctx0" brushRef="#br0" timeOffset="578746.1023">16038 3159 175,'6'-2'16,"1"0"1,3 1 2,-1-1 0,4 2-6,0-1-2,2 1-3,-1 1-4,3 1-8,-1-1-25,2 3-28,0 0-1,1 1-76,10-5 134,-4-3 0,-2 0 0</inkml:trace>
  <inkml:trace contextRef="#ctx0" brushRef="#br0" timeOffset="579638.1534">17315 2910 47,'-1'7'2,"0"2"0,0 2 1,1 0 2,-1 1 0,0-3 3,-1 2 0,1-4 0,0-3 2,-1-1-1,-1 2-1,-1-7-1,0 1-1,-2-3-2,1-3-1,-1-3 1,0-3-1,1-5-1,-1-2 0,1-2 0,2 0 0,0-3 0,1 0-1,2 1 0,1 2 0,2 0-1,0 3 1,4 4 0,1 2-1,0 3 1,2 1-1,1 2-1,0 3 1,4-1-1,-2 5 1,1 0 1,0 0 0,2 3 0,-2 1 1,0 1 0,2 1 1,-2 3 1,1 0 0,-2 1 1,-2 2 0,-3 0 1,-4-1 0,-5 0 0,-4 1 1,-5-2-1,-4-1 0,-2 1-1,-2-3-1,-1-2 0,2 0-2,-1-1-1,3-2-4,0-2-8,1 0-11,1-1-29,4 0 0,2-1-48,6-3 99,3 0 0,2 0 0</inkml:trace>
  <inkml:trace contextRef="#ctx0" brushRef="#br0" timeOffset="580003.1743">18054 2501 134,'-9'0'8,"0"0"1,-3 0 1,-1 4 0,-3 1 0,-1 4-1,-1 4-1,-1 3-1,0 5-1,1 2 0,-1 2-1,3 4 0,1 0-2,3 0 1,6-2-1,0 1-3,6-2-5,5-1-12,2 0-19,4-3-15,3 0-77,19-1 128,-2-5 0,-1-5 0</inkml:trace>
  <inkml:trace contextRef="#ctx0" brushRef="#br0" timeOffset="580497.2025">18206 2825 195,'0'0'11,"0"2"1,0 1 1,0-6 0,2-1-3,-1-2-4,1-2 0,1-3-1,-1-1-2,1 0 1,0-2-2,1-1 0,2 0-1,-1-3 1,1 0-2,1 1 0,-1 0 0,1 2 0,0 1-1,-3 3-1,1 3 1,-2 1 0,2 4-1,-1 1 1,2 2 0,-2 1 1,4 3 0,-2 3 1,5 1-1,-2 2 2,2 3 0,1 0-1,-1 0 1,2 3-1,-2 0 0,-1 0 1,2 0-1,-2-1-4,-1 0-9,-1-2-13,-3-4-27,-2 1-4,-1-2-85,-9 2 141,-2-1 0,1 1 0</inkml:trace>
  <inkml:trace contextRef="#ctx0" brushRef="#br0" timeOffset="580686.2133">18305 2747 172,'2'0'3,"3"0"-8,2-3-19,5 0-17,2 0-64,24-7 105,-5 0 0,0 1 0</inkml:trace>
  <inkml:trace contextRef="#ctx0" brushRef="#br0" timeOffset="581146.2396">18651 2789 191,'2'1'14,"1"1"2,-1 0 0,-2-2 1,-1-4-6,0-1-3,-2-3-2,1-2-1,0-2-2,0 0 0,1 0-1,2-2-1,0-1-1,1 0 1,3 0-2,-2-1 1,3 2-1,0 1 0,0 0 0,4 2-1,-1 0 1,3 2 0,1 4 0,0 1 0,2-1 0,0 4 1,1 2 1,-2 4 1,2 0-1,-2 3 0,2 3 1,-3 2 0,0 1-1,0 2 0,-2 0 0,0 0-1,-3-2-3,-2-1-10,-2 0-19,-1-2-25,-1-2-1,-2 3-74,-5-4 132,0-3 0,1-1 0</inkml:trace>
  <inkml:trace contextRef="#ctx0" brushRef="#br0" timeOffset="581919.2838">19045 2589 148,'1'5'6,"2"2"0,0 3 1,0 0 1,1 4-2,-1-1-2,2 2-1,-1-1 0,-1 1 0,0-2 0,0-4 0,-1 0 1,-1-1 1,-1-2 1,-1-3-1,0 2 1,0-3-2,-2-2-1,0 0 0,0-5-1,0-2-2,-1-5 0,3 1-1,0-4-1,3 0 2,0-1 0,2 1-1,1-2 0,1-1 1,2 2 0,-1 1 1,3 3-1,0 0 1,1 2 0,0 3 0,1 2 0,0 2 0,0 3 0,0 2 0,-1 1 0,0 3-2,-2 3 2,-1 2-1,-1 0 0,-2 4 0,-2-1 0,-2 0-1,-3 1 1,-1 0-1,-4-3-1,1 0 0,-2-1-1,-1-3 0,1 0 1,-1-1-1,3-3 0,-2 0 1,2-1-1,2-2 0,2 1 1,1-4 0,2 1 0,3-2 2,-2 0 1,6-1 0,0 3 1,1-2 1,1 4 1,1 1 0,-2 3-1,4 1 0,-4 2 0,2 3-1,-1 2 1,0 1 0,-3 0-3,1 1 2,-4 0 0,-2 0 0,-2 2 1,-3-3-1,-5 1-2,-2-1-5,-4-2-8,-3-4-14,-2 1-20,0-2-7,-1-4-51,-8-13 105,3 1 0,5-6 0</inkml:trace>
  <inkml:trace contextRef="#ctx0" brushRef="#br0" timeOffset="582234.3019">19409 2494 138,'10'1'14,"1"2"1,6 4 1,0 1 0,4 5-2,1 3-1,0 5-4,1 3-2,-4 3 0,-2 3-2,-3 1-4,-7 4-5,-6 2-10,-6 1-14,-11 2-22,-6 1-5,-12 1-49,-58 32 104,1-9 0,6-5 0</inkml:trace>
  <inkml:trace contextRef="#ctx0" brushRef="#br0" timeOffset="582733.3304">17981 3246 165,'26'0'18,"8"-2"1,13-2 1,10 1 2,8-4-5,8 1-2,7-1-4,2-1-2,2-1-2,-1 1-2,-1 0-1,-5 0-1,-3 0-2,-6-1-8,-8 2-13,-7-1-20,-10 3-21,-9 1-127,-13 6 188,-10 3 0,-9 0 0</inkml:trace>
  <inkml:trace contextRef="#ctx0" brushRef="#br0" timeOffset="583318.3639">18458 3450 187,'-1'-3'1,"1"2"0,0-2 0,0 6-1,1 3-2,0 4 1,1 1 0,1 8 0,0 1 1,0 0 0,2 3 0,-3-3 1,0-3 0,-1-2 0,0-4 0,-1 0-1,-1-5-1,-2-3 0,1 0-2,-5-3 0,1-6 0,-1-1-2,0-3 1,-2-4 2,3-3 0,1-3 0,0-4 2,3-2-1,2-2 0,1 1 1,3-2 0,2 3-1,0 1 0,5 4 2,-2 3 0,3 5 1,0 4 1,0 2-1,2 5 1,-2 2-1,-1 4 2,1 3-2,-4 2 0,1 1 0,-3 3 0,-2 1 0,-3 1 1,-2-1-4,-3 1-6,-3-3-8,-1 2-19,-2 0-12,-2-2-41,-4 5 87,1-4 0,3-2 0</inkml:trace>
  <inkml:trace contextRef="#ctx0" brushRef="#br0" timeOffset="583636.3821">18887 3335 157,'-3'0'5,"-3"0"1,-2 0 0,-4 3 1,1 4-3,-2 3 2,0-1-2,2 8 0,0 0 0,1 5-1,3 0 0,1 2 1,1 1-2,3-2 0,2 0-1,3-2-3,2-4-9,2-3-14,1-1-25,3-6-1,3-2-28,14-10 79,-1 1 0</inkml:trace>
  <inkml:trace contextRef="#ctx0" brushRef="#br0" timeOffset="584376.4244">19025 3447 154,'-1'4'4,"0"1"1,1 3 0,-1 3 0,0 3-1,0 2-3,0 0 0,1 0-1,-2-2 1,1-5 0,0 1 0,1-5 0,-1 0-2,1-3 1,-2-1-1,0-3-1,-1-2-1,0-3 0,-1-5 0,2-3 0,-1-2 1,3-3 0,1-1 2,2 1 2,2-2 1,0 4 1,3 1 1,0 3-1,2 2 2,-1 4 0,3 1-2,-1 4 0,-1 2 0,2 0-1,-2 3-1,3 1 0,-4 1 0,2 2 1,-2 1-1,-1 3-1,-3 0 1,0 0 1,-2 1-1,-3 0 0,0-2-1,-2 1 1,-1-5 1,-2 1-1,2-1 2,0-3-2,-1 1 0,-1-3 1,3 0-1,1-1-2,-1-1 0,4-3 0,-1 2-1,4-2 0,-2 1 0,2 1-1,-1 0 2,3-1-1,-2 3 0,3-1 0,-2 2 1,3 3 0,-5-2 0,4 5-1,-1 0 1,1 1 0,-3 3-1,0 2 1,-1 0 0,-1 2 0,-2 1 1,-2-2 1,-3 1-1,-1-2 1,-2 0 0,-2-3-2,-2-1-2,0-1-6,-1-2-9,0-2-14,2-3-22,1 0-84,0-8 137,2-1 0,2 0 0</inkml:trace>
  <inkml:trace contextRef="#ctx0" brushRef="#br0" timeOffset="584772.447">19284 3289 137,'10'3'9,"3"-1"3,2 1 0,3 2 0,2-1 0,1-1-3,1 3-3,0 0 1,-2 1-3,-1 0 0,-1 3-1,-2 0 0,-1 1 0,-3 2 2,0 1-2,-1 3 1,-3 0 2,-2 3-1,-1 1-1,-5 4 1,-5-1-1,-4 5-1,-3-2-5,-8 2-21,-6 1-34,-7 0 0,-5-1-76,-53 11 133,2-7 0,4-8 0</inkml:trace>
  <inkml:trace contextRef="#ctx0" brushRef="#br0" timeOffset="590515.7755">14006 2694 52,'-6'1'4,"-4"0"-1,-3 2 2,0-1-1,-4 1 0,1-2-1,-2 1 0,0 0-1,-1-1 1,1 0-1,0 0 0,0-1 0,2 0 1,-2-1 1,2 0 0,-2 0 1,-1 1 0,1-2-1,0 1 1,0 0-1,0 1-1,1 1-1,0-1 0,1 0-1,2 1 0,0-1 0,-1 0 1,2 2 0,-1-2 3,1 0-1,-1 0 1,1 0 0,-1 0 0,1-2 0,-1 2 0,1 0-1,0 0-2,-2 0 0,1 0 1,-1 2-1,1-1 1,-2 1-1,0 0-1,-1 0 1,2 1-1,-3 1 0,1-1-1,0 2 1,-1-1-1,0 1 0,-2 0 1,-2 0 0,1 0 0,-1-2 1,0 1 0,0-2 0,3 0 0,-1-1 0,4-1-1,0 2 1,3-1-2,-1 1 1,2 0-2,-1 3 1,-1-2 0,-2 1 0,1 2 0,-2 0 0,0 1 0,-1 0 0,0-1 1,-1 1-2,-1 2 0,2 1 0,-2 0-1,0 1 1,0 2 0,1 1 0,1 1-1,-2 0 2,2 2 0,1 0-1,-1-1 1,2 3 0,0-1 0,2 1 0,-1 1 0,2 1 0,-2 3 0,3-3 0,0 4 0,-1-1 0,2 1 0,-2-1 0,2 1-1,-1-2 1,4-1 0,1 0 0,1-3 0,3 0 0,2 0 0,1-2 0,3-1 0,1 0-1,1-1 1,-1 2-1,-1 0 0,2 0 1,-1 0-1,1 1 0,-2-1 0,2-2 1,-1 1 0,2-2 0,-2-2 0,2-2 0,0-2 0,-2-2 0,1 1 0,-1-2 0,2 3 0,-2-4 0,4 2 0,-3-2 0,3 3 0,1-4 1,1 2-1,0-1 0,3 1 0,-2-1 0,2 0 0,1 0 0,-1-1 0,2 2 0,1 0 0,0 2 0,0-2 0,2 1 0,1 0 1,-1 1-1,3 0 0,-1-2 1,1 2-1,1-2 0,1 2 0,-1-2 0,2-1-1,1 0 1,2 0 0,1 0 0,2-1 0,4-1-1,2 0 2,1 0-1,3-1 0,1 2 0,0 0 0,1-2 0,-1 2 0,1 0 0,-1-1 0,-1 0 0,2 1 0,1-2 1,0 0-1,4 0 0,1-1 0,1 1 1,2-1-1,2 0 0,-1 0 1,2-1-1,0 1 0,1-1 0,-1 0 0,3 1 0,2-1 0,1 1 0,3 0 1,2 0-1,1 0-1,0 0 1,2 0 0,0 0-1,1 0 1,-2 0 0,2 0-1,0 1 1,0-1 0,-1 2 0,1-1 0,-4 1 0,1-1 0,1 1 0,-3-2 0,0 3 0,1-3 0,0 0 1,-1 0-1,1 0 0,0-3 0,0 2 0,1-3 0,1 0 0,1-1 0,4-2 0,2-1 0,3 1 0,1-3 0,1 1 0,1 0 0,2-2 1,0 3-1,2-2-1,-1 2 1,0-2 0,3 0 0,-1 1 0,1 0 0,0-2 0,-1 3 0,0 0 0,-1-2 0,-2 1 1,2 1-1,-1 0 0,0 1 1,-2-2-1,3 1-1,-1 2 2,1 0-1,0 0-1,0 1 2,1-1-2,0 1 1,-1-2 0,0 5 0,0-4 0,-1 3 0,-4-2 0,1 3-1,-2-1 1,-3 0 1,-3 1-2,0 0 1,-4 2 0,-4-3 0,0 3 0,-5 0 0,-3 0 1,-5 0-2,-5 3 1,-3-3 2,-5-3-2,-3 3 1,-2-3 0,-4 0 1,-1-2 0,-2-1 1,-5 1 0,-3-2-2,-1-1 3,-4-1-3,-4-2 2,0 1-1,-4-4 0,-4-2-2,0-1 1,0-5 0,-1 0-1,0-4 1,0-2-1,1-4-1,0-2 0,2-2 0,0-2 0,0 0 0,-1-1 1,0-2-1,-2 1 1,-3-1-1,-1 1 0,-2-1 0,-2 0-1,-3 2 0,-1 0-1,-1-1 0,-3 3 1,-1 3 0,-2 0 1,-1 3 1,0 2 0,-2 1 0,-1 3 0,-1 1 0,2 4-1,-3 3 1,0 1-3,-1 2 0,-1 3 1,0-1-2,-2 5 0,0 0 1,-1 2 0,-2 0 0,0 2 1,-2 1 0,-1 1 0,-3 0 2,0 1 0,-3 1-1,1 0 0,-1 1 1,-2 1-1,2 1 1,0-1-1,0 4-1,1 0 0,-3-2 0,2 3-2,-5-1 1,0 1 0,-5-1-1,0 2 2,-4-1-1,-2 0 1,-1 0 1,-3 0 1,-2 1-1,1-1 1,-4 2 0,-2-1 0,0 0 0,-1 0 1,-3 0-2,-2 2 2,1-1-1,-2-1 1,0 1 0,-2-2-1,1 2 0,-1-3 1,1 0 0,-2 0-1,1 0 1,-1-1-1,1 1 0,1-2 0,-2 2 0,1-2 0,-1 2 0,1-1 0,-2-1 0,0 1 1,0-1-1,-3 2 0,3 0 1,-4-2-2,1 0 2,1 1-1,-1-2 0,0 1 0,0-1 0,1-1 0,-1 1 0,1-1 0,0 0-1,0 0 1,-1 0 0,3-1-1,-1 1 1,-1-1 0,3 1-1,-1 0 0,2-3 0,-1 2 0,3-2-1,-1 3 1,2-3 0,-1 0 0,3 0 0,0 0 0,1 0 1,0 2 0,2-1 0,1 0 0,2 0 0,2-1 1,2 1-1,1 0 0,1 0 1,1 0-1,3-1 0,1 2 1,4-1-1,3 1 0,3 0 0,4 1 0,2-1 0,4-1 0,1 2 1,3-1-1,1 1 0,1 0 1,3 0-1,-1 2 0,1-1 1,-1 2-1,3 1-1,-4 2 0,1 1 0,-2 2 0,2 1 0,-3 3 0,2 0 0,0 3 0,1-1 1,0 1 0,2-1 0,1 3 0,-2-1 0,3 1 1,-1 2 0,0 1 0,2 4 0,0 0 0,0 3 0,4 1-1,0-1 1,4 2-2,1 1 1,5-2-1,3-1 0,3 1 0,3 0 0,2-2 0,3 0 1,3-1 0,3-2 1,4 1-1,4-4 1,4-2-6,5-2-17,6-3-18,5-3-28,55-1 68,-4-5 0</inkml:trace>
  <inkml:trace contextRef="#ctx0" brushRef="#br0" timeOffset="597066.1502">12459 678 59,'0'0'1,"0"0"1,0 0 1,-1 0 1,-1 3 0,-1-1 0,0 1 1,-2 2 1,-5 2 0,0-1 0,-1 0-2,-1 2 0,-2 0 0,4-4-2,-1-2 0,1 0-1,0-1 1,0 0-2,0 0 1,0 1 0,-1-2 2,1 0 0,0 1 1,-2 1-1,2 0 0,-1 1 0,0 0 0,0 0-1,3-1-1,-2 1-2,3-1 0,-1 2 0,0 1 0,-1-1 0,-2 8 0,1 3 1,1 2 0,2 2 0,1 5 0,5-2-1,-1-1 1,1 5-1,0 0-1,0 2-1,1 2-2,0 2 0,1 2-1,0 4-1,1-3 1,0 5 0,0 0 1,-2-3 3,2 7 1,1 6 2,1 4 0,0 6 1,2 6 0,0-7 0,1-5 0,-2-9-2,1-8 1,1-5-1,-2-5 0,1-3 0,1 1-1,-1-2 1,2 1 0,0-1-1,-1 0 1,2-3 0,-1 1-1,2-4 1,-2 0-1,2-2 1,-1-2 0,0 0-1,-1-2 0,3 0 1,-2-3-1,2 1 1,1-4-1,1 0 1,4-3-1,1 1 1,4-3 0,4 0 0,1-3-1,4-2 1,2 0-1,1 0 1,3-1 0,3-2 0,-1 2 0,3-2 0,2 0 0,0-1 1,6 2-1,1-1 0,2-2 1,3 2-1,3 0-1,0-3 2,3 2 0,0 0 0,-2 0 0,-1 1 1,-2 0 0,-1 1 0,-2 1 0,-3-2 0,1 3-1,-1 0 1,-2 2-1,-2-1-1,-2 4 1,-2 0-1,-3 2 1,-4 1-1,-2 0 0,-3 1 0,-4-2 0,1 1 0,-4 1 0,1-3 1,-2 2 0,-1-2 0,1 1 1,-1-1-1,0 1 1,1-2 0,0 0 0,0 0-1,1-2 0,-2-1 0,2 1 0,-1-5 0,-1 2 0,-1-3 0,0-1 2,-4-1 3,2-2 1,-1 0 0,-3 1 2,0-2-1,-3-2 1,0 1 0,-1-3-3,-2-2-1,0-1-2,0 1-3,-2-1-1,-1 1 0,-1 2 0,0 0 0,1 0 0,0-4-1,-1-1 1,1 0 3,1-3 0,-1-2 0,0-1 0,0-3 1,-2 0 1,1-1 0,0-2 0,-1-2 0,-2 7-1,0-1 0,-1-3-1,-1 1 0,-2-2-1,0-7-1,-1-2-1,-4 4 0,0-2-1,-1 1 0,-2 0 0,-3 1 0,0 0 1,-4 0 0,0 3 0,-4-1 1,-2 2 0,-2 1 0,-1 3 0,-3 2-1,1 2 0,-3 2 0,-2 0 0,-2 3-1,0 1 1,-1 3 0,-1 0 0,-1 3 0,-7-1 0,-2 4 1,0 0-1,-1 4 1,-1 2 0,7 1-1,-1 3 1,-2 2 0,1 0 1,-3 4-1,1-1 0,-3 3 1,-1 2 1,-4 0 0,-1 1 2,-1 3 0,-2-1 1,0 0 0,2 2-1,0 0-3,1-2-15,3 5-37,4-4-1,0 5-66,-21 11 118,8-3 0,11-3 0</inkml:trace>
  <inkml:trace contextRef="#ctx0" brushRef="#br0" timeOffset="597946.2005">14363 1570 103,'0'0'14,"2"-1"2,0 1 1,1-2 0,2-1-3,4-4-3,-2 1-3,5-4-10,0-3-33,3-4-14,3-2-65,55-70 114,-1 4 0,-5 2 0</inkml:trace>
  <inkml:trace contextRef="#ctx0" brushRef="#br0" timeOffset="606355.6815">23259 1192 115,'0'0'3,"0"0"1,0 0 1,-1 0-1,1 2-1,0 3-1,-2 2 0,0 3-1,-1 1 2,0 4-1,-2 2 0,0 3 1,-3 7 2,-2 9 0,-5 7 1,-1 10 0,-4 8-1,0 0 2,-1 0-1,2-6-1,3-6-1,1-4-1,5-6-1,1 0 1,1-3-1,2-4-6,0-1-16,1-2-30,0-3-1,0-5-32,0-10 83,0-7 0</inkml:trace>
  <inkml:trace contextRef="#ctx0" brushRef="#br0" timeOffset="607083.7232">23310 1777 175,'0'0'14,"0"0"1,0 0 1,-1-2 0,1-1-4,0-3-3,0-2-2,1-4-2,0 0-1,0 1-5,-1 1 0,2-2 0,-1 1-1,1 1 0,0-2 1,0 0-1,1 0-1,0-1 3,1 1 0,-2-2 0,1 2 1,1 0-2,0-2 0,0 0 1,-1 3-1,1-1-1,1 1 1,0 1-2,-3 1 0,2 1 0,-1 3 0,-1-1 0,2 2 0,0 1 0,-3 2 1,5 1 1,-2-1 0,1 5 0,-1 0 1,1 1-1,0 4 1,2-1 1,-2 1-1,2 3 0,-1 0 4,1 2-1,3 3 0,-1 1 1,2 3-1,2 1 0,-3-5 0,0-2 0,-3-1-3,-1-4 0,-2-1-4,-1-2-5,-1-1-7,-2-1-12,0 1-16,0-3-12,-1 2-42,-9-1 98,2-1 0,-2 0 0</inkml:trace>
  <inkml:trace contextRef="#ctx0" brushRef="#br0" timeOffset="607359.739">23324 1685 181,'2'0'11,"3"-2"1,3-3 0,2 1-2,-1 1-11,5-1-30,0 0-21,3 0-90,10 1 142,-2-3 0,-4 1 0</inkml:trace>
  <inkml:trace contextRef="#ctx0" brushRef="#br0" timeOffset="608848.8241">22641 1468 61,'0'1'2,"0"1"1,0 0 1,0 2 1,0 0 0,1 2 0,0 1 0,0 2 0,1 4 2,0 6-1,0 1-1,1 3 0,-1 4-1,0-2-1,1-1 0,0-2-1,-2-3-6,-1-4-3,0-3-4,0 0-7,-1-5-10,0-2-34,-5-8 62,2-1 0</inkml:trace>
  <inkml:trace contextRef="#ctx0" brushRef="#br0" timeOffset="609534.8634">22689 1634 53,'5'-3'3,"0"0"-1,0 1 1,2-2 0,5 0 0,-2 3-1,3 1 1,0 5 0,-2 3 1,0 4-1,-3 0-2,-2 0 0,-3 2 1,-3-2-1,-2-1 1,-2 3 0,-1-2 1,-3 0 1,0-2 3,0-1 2,-4 1 2,3-3 2,-2 0 1,0-2 1,1-2 1,-1-1-2,1-2-1,-1 0-3,2-2-2,-2 1-4,5-2-6,-3-3-12,2 1-33,-2-3-8,3-1-59,-1-8 114,3 0 0,1 4 0</inkml:trace>
  <inkml:trace contextRef="#ctx0" brushRef="#br0" timeOffset="610329.9088">22635 1452 125,'1'-1'7,"0"-2"0,2-1 1,0-1-1,2 2-1,0 1-2,1-5-2,0 4-1,1-2-1,-2 3 1,4-3-1,-1 2 0,3-1 0,-3 4 0,5-2-1,-4 4 1,0 0 1,1 1-2,-2 1 2,-1 2 0,0-1-1,1 4 1,-1-1 0,1 1 0,-3 0 0,2 4 0,-2-2 1,-1 0-1,-3 0 2,1 0-2,-2-2 1,-1 3 0,0-5 1,-1 1 0,0 1 0,-4-2 0,1 0 1,-1 1 0,-3-4 3,-3 1-1,-1-2 0,-3 2-1,1-1-1,-2 4 0,3-2-1,0 0-2,4-1-7,2-1-16,1 1-31,2-3-2,3-1-50,-2-1 105,1 0 0,0-1 0</inkml:trace>
  <inkml:trace contextRef="#ctx0" brushRef="#br0" timeOffset="611501.9759">23855 1438 106,'0'0'7,"0"0"2,0 0 1,0 0 0,0 0-3,0 0-2,-1-2-1,0 0-1,1-1-2,-1 3-1,1-2-1,0 2 1,0 0-1,0 0 1,0 0 1,0 0-1,1 2 0,1 1 0,-1-3 0,3 5 0,-2-1 1,2-1-1,-1 0 0,2 3 0,0-1 1,-1 0-2,0-1 2,2 1 0,-2-2-1,2 4 1,0-4 0,0 2 0,-2-2 1,2 2 0,-1-3 0,2 2 1,-3-1 0,3-3 0,-3 2 0,3-2 1,1 0 0,-2 0 0,2-2 0,1-3 0,2 0 0,-2 0 0,5-4-1,-1 1 0,1-1-1,2-3-1,0 1 0,2-3 1,1 0-1,1-2 1,1 0 0,3-1 0,-2 0 1,3-2-1,0 2 1,0-2 0,1 2 0,-1 0-1,-2 0 0,1 0 0,-1 3 0,-1-1-1,-3 3 0,0 1-2,-1 0-2,-1 1-6,-2 3-7,-4 0-22,0 1-19,-4 2-75,-7 8 132,-1 2 0,-2-1 0</inkml:trace>
  <inkml:trace contextRef="#ctx0" brushRef="#br0" timeOffset="614761.1623">23387 2331 90,'0'0'7,"0"0"1,0 0 0,0 0 0,0 0-1,-2-2-2,1 2-1,-2 2 1,0 1-2,-1 4 0,1 3 1,-1 4 1,0 5-1,-3 6 2,0 4 1,0 7-2,-1 4 3,-1 5 0,-1 3-2,1 3 1,-2 2 1,2 0-1,-1 3 1,1 0-1,0 0 0,2 1 0,-1-3 0,3 1-1,-2-4 0,1-2-2,2-4 0,-1-5-1,1-6-1,0-4 0,-1-6-2,3-7-4,-1-4-12,1-4-23,1-3-19,1-5-111,0-15 169,1-2 0,-1-7 0</inkml:trace>
  <inkml:trace contextRef="#ctx0" brushRef="#br0" timeOffset="615544.2071">23557 2964 122,'1'2'7,"1"0"3,-1 0 0,2 1 2,-1 1 0,-2-1 0,1-3 0,0 3 1,-1-3 0,0 0-3,0 0 2,0-3-3,1-2-2,2-3 0,-1-1-2,1-5 0,-2 0-1,1-4 0,1-3 0,-1-1-1,0-3 0,2-2 1,0 0-4,0-1 0,2 1 0,-1 1-1,1 3 0,1 2 0,-2 4-2,0 6-1,0 0 2,-2 5-1,0 5 0,0 2 2,2 5-2,-1 5 0,0 5 4,3 1-1,1 4-1,-1 1 2,2 2-1,3-2-1,-1 0 2,3 0-2,-2-2 0,2-1 0,-3-2-1,0-3-3,-2-2-6,-4-2-12,-1 0-19,-4-5-14,-3-1-78,-13-1 134,1-4 0,-3-1 0</inkml:trace>
  <inkml:trace contextRef="#ctx0" brushRef="#br0" timeOffset="615786.2209">23577 2875 200,'2'-5'9,"-1"0"2,3-1 0,2 1-1,2-3-2,2 3-2,3-2-3,0 3-1,0 1-1,1 1-3,2-1-1,-2 1-4,2 1-5,-2 1-10,2 1-18,-3 1-14,1 1-67,2 4 121,-2 0 0,-3-2 0</inkml:trace>
  <inkml:trace contextRef="#ctx0" brushRef="#br0" timeOffset="616150.2417">23995 2938 186,'4'6'8,"-1"3"1,0 3 0,0 3 1,0 1-6,-2 3-3,-1 1-4,-3 0-8,-1 2-17,-3 2-16,-3-2-8,-1-1-37,-10-5 89,3-3 0</inkml:trace>
  <inkml:trace contextRef="#ctx0" brushRef="#br0" timeOffset="616823.2802">24052 2849 116,'4'6'5,"2"1"1,3 4-1,0 1 2,2 3-3,-2-1 0,0-1 1,-2-2 0,1-1 0,-3-4 0,-2-1 0,-1-4-1,-2-1 2,-4-5-2,0-2-1,-2-4 0,-2-4-1,1-2-1,0-3 1,2-3-1,1-3-1,1 0 1,2-2 0,4 1-1,0 3 1,2 2 0,1 2 0,2 4 2,2 3-2,0 4-1,0 1 0,2 2 0,-3 3-1,0 3 1,0 1-1,-3 2-2,-1 4 1,-2 3 0,-1 1 1,-3 0-1,-2 4 0,-1-2 0,-1-1 0,-1-1 0,3-2 2,0-2 0,3-1-2,1 2 4,2-4-1,5 3 0,-1-2 3,4 3 0,0-2-1,2 2 3,-3-1 0,0 2-2,0 1 1,-2-2-1,-2 4 1,0 0-1,-3-1 0,-2-1-2,-3 3 1,-2-3-2,-3 1-4,1-3-6,-4 4-12,1-7-13,-1-1-17,2 1-75,1-4 126,2 0 0,1-1 0</inkml:trace>
  <inkml:trace contextRef="#ctx0" brushRef="#br0" timeOffset="617000.2904">24413 2980 151,'2'6'-4,"0"4"-11,0 1-20,1 0-6,-1 1-15,-1-2 56,-1-2 0</inkml:trace>
  <inkml:trace contextRef="#ctx0" brushRef="#br0" timeOffset="617325.309">24658 2576 85,'-2'0'1,"-2"5"0,-1 2 1,-1 2 1,-2 3-1,2 2 1,-1 3 3,1 2 1,1 2 1,2 1 2,1-1 1,3 0-1,2-1 2,3-2-2,2-2-3,3-4-6,3-2-16,2-3-20,3-1-9,3-3-41,19-14 85,-4 2 0</inkml:trace>
  <inkml:trace contextRef="#ctx0" brushRef="#br0" timeOffset="617488.3183">25019 2721 166,'1'0'4,"1"2"-6,3 0-23,3-2-15,4-2-63,23-7 103,0 0 0,1-2 0</inkml:trace>
  <inkml:trace contextRef="#ctx0" brushRef="#br0" timeOffset="617744.3329">25428 2641 213,'2'-1'11,"-1"1"-1,1-1 0,2-1-2,0 0-13,1-2-11,-1 0-10,5-1-7,-2 2-2,3 0 0,1 1-67,11 5 102,-2 2 0,11 0 90,-2 0-86,-3-1 3,-12-4 3,3 2 2,-15-1-2,-1 0-24,1 0-19,0 3-53,-16-4 86,0 1 0,-2-1 0</inkml:trace>
  <inkml:trace contextRef="#ctx0" brushRef="#br0" timeOffset="619613.4398">22923 2786 90,'1'1'4,"0"1"2,1 0 3,-1 0 0,0 0 2,-1-2 1,0 0-1,0 0-2,0 0 0,0 0-2,0-2-3,0 0 0,1 0-1,-1 0-2,1 0 1,-2 1-1,1-2-1,0 2 1,0-2 0,0 3-1,0 0 1,-1-3 0,1 1-1,-1 0 2,0 1-2,1-1 1,0 2 0,-2-1 0,1-1-1,0 0 1,0 0-1,-3-1 2,2 1-2,0-1 1,-2 1 0,-1-1 0,0-1-1,0 1 1,-1 1 0,2-1-2,-3-1 2,4 1-1,-5 0 0,2 1 0,-1 0 0,0 2-1,-3 0 1,1 0 0,-2 2-1,-1 0 1,1 1 0,0 0-1,-1 0 1,2 1-1,-2-2 0,4 0 0,-1 3 0,3-2-1,-2 2 1,3-2-1,0 3 1,1-1-1,1 3 1,1-1 1,0 2-1,2-1 1,0 4-2,0-2 1,1 2-1,1 0 2,0 1-1,0 2-1,0-2 1,0-1 0,0-2 1,0-1 1,0-1 0,1-1-2,-1-3 3,2 1-2,0-2 0,-1 1 1,3-1 0,-1-1-1,3 1 2,-1-2 0,1 0-2,-3-1 3,4 0-1,-3 0-1,2 0 1,-3 0 0,2 0-1,-2 0 1,4 0-1,-5-1 0,4 1 1,-2 0-1,2 0 1,-2 0-1,2 1 0,-2-1 1,5 2-1,-6 0 0,4 1-1,-3 2 1,4-2-1,-4 2 1,2 1 0,-2-1-1,1 3 1,-1-3 0,1 3-1,-4-3 2,1 4-1,-1-2-1,0 2 2,-2-1 0,-1 1-1,-1-4 1,-2 3 0,0-1 0,-2-1 1,2-2 0,-4 3-2,0-5 1,-1 3 0,0-2 0,-2 1-1,1-1 1,-1 2-2,2-1 2,-1-1-1,3-3 2,-1 5-1,1-4 1,-3 0 1,5 0 0,0 0 0,0-1 1,0 0-1,2 1-1,0-1 2,-1 1-1,1-1-2,0 0 2,-1 0-3,1 1 0,2-1 2,0 0-2,0 0-1,0 0 1,0 0 1,0 0-2,0 0 1,-2 1 0,0 0-2,0-1 2,1 2-1,0-1-1,1-1 1,0 0-1,0 0 1,0 0-1,0 0 1,0 0 0,0 0-2,0 0-2,0 0 0,0 0-5,0 0-6,0 0-9,0 0-15,-1 2-14,0 0-107,-2-1 160,1 1 0,0 0 0</inkml:trace>
  <inkml:trace contextRef="#ctx0" brushRef="#br0" timeOffset="623416.6574">23618 2476 115,'-1'-5'10,"1"-2"2,1-2 2,3 1 1,0-2-2,3-4-3,1 2-1,-1-3-1,3 1-2,-1-3-1,1 3-3,-1-3-6,1 0-11,1 2-17,1 3-19,2 0-66,12 7 117,0 5 0,-6 0 0</inkml:trace>
  <inkml:trace contextRef="#ctx0" brushRef="#br0" timeOffset="623826.6808">24115 2508 187,'7'-7'12,"1"-3"1,2-2 2,3-3-1,1-2-5,3-2-2,0-3-4,3-1-4,2 0-3,-1-3-8,4 2-10,2-1-15,-2 1-20,2 2-70,13 0 127,-4 6 0,-7 4 0</inkml:trace>
  <inkml:trace contextRef="#ctx0" brushRef="#br0" timeOffset="625716.7889">25262 2867 77,'0'-2'4,"0"0"0,0-2-1,0 1 1,-1 2-3,1-2-1,-3 3-1,1 3 1,-1 1 0,-1 4-1,1 3 2,2 0-1,0 5 2,1 0 1,2 3-1,2 1 1,3 0 3,2 1-1,4-1 0,3-1 3,4 1-1,4-3-2,2 0 1,4-2 0,3-1-3,3-1 1,2 0-1,2-2 0,3 0 2,2 2 0,1-3 1,0 1 1,4-2 1,-1 1 0,0-4 0,3-1 0,-1-2 0,0-1 0,0-1 0,2-3-2,-3 0 0,0 0-1,-3-1 1,-4 1-3,-5-1 0,-6 2-1,-4-1-2,-7 0-3,-6 1-6,-3 1-13,-5 0-18,-4-2-15,-1 2-89,-9 0 144,-4-2 0,0 2 0</inkml:trace>
  <inkml:trace contextRef="#ctx0" brushRef="#br0" timeOffset="625946.8021">26405 3118 149,'8'-2'11,"1"0"0,5 1 2,2 1 1,1 1-3,2 2-3,-1 3-1,0 4-2,-2 1-8,-3 7-22,-2 1-26,-5 3 0,-5 4-48,-34 23 99,-2-4 0,-5-5 0</inkml:trace>
  <inkml:trace contextRef="#ctx0" brushRef="#br0" timeOffset="626712.8459">27299 2924 139,'-2'0'10,"0"0"0,0 0 2,1 0-1,-1 2-2,1-1-2,2 4-3,0 2-2,0 2 2,3 6-1,0-1-2,3 5 2,-2 1-1,1 1-1,0-1 1,-2 0-1,0-1-2,0 1-5,-2-3-7,-2-4-7,0 0-6,-1-4-2,1-4-2,-4 0-67,-2-15 97,-1-3 0,1-3 0</inkml:trace>
  <inkml:trace contextRef="#ctx0" brushRef="#br0" timeOffset="627204.874">27302 2907 129,'4'-5'12,"1"0"2,1-4-1,2 0 0,1 1-3,3-1-3,-1 2-7,1 3 1,0 2-3,0 5-2,0 4 1,-2 2 0,-2 3-2,0 2 1,-4 2 2,-2 1-2,-2 2 3,-2-2-1,-2 0-1,-3-3 1,3-2 0,-1-1 0,1-5 2,1 0-1,1-3 0,3 0 1,3-3 1,3-1 1,1 1 0,6-1-1,0-1 1,3 2-1,0 0 1,0 2 1,0 3-1,-2 0 0,0 2 0,-3 4 0,-3-1 1,0 3 1,-5 1 0,-2 1 0,-1-1 3,-3 1 0,-1-1-1,-4 1 2,-1-2-1,-2-3-1,-3-1 0,-1-2-1,-2-3-2,1-2-1,2-2-4,-2-3-7,3-2-9,2 0-20,1-3-17,4-2-75,10-13 130,2 2 0,0 0 0</inkml:trace>
  <inkml:trace contextRef="#ctx0" brushRef="#br0" timeOffset="627756.9056">27829 2984 137,'-1'-2'9,"0"-3"1,0 3 2,-1-5-1,0 4-3,-1-2 0,-1 3-3,-1 0-2,1 1-2,-3 3-1,-2 3-2,1 2 1,0 1 0,-1 4 0,1 1 1,3 0 0,2 2-1,1-3 2,2 1 1,2-1-1,0-3 2,3-1 2,1-4-1,-1 1 4,0-2-1,3-3 0,-3 0 1,4-5-1,-3-2 0,0-1-2,-1-2-1,1-4-1,-1 3 1,-3 1-1,1 0 0,-1 1-3,-1 2 0,-1 4-2,0 0 1,1 0 0,0 6-1,0-1-1,1 2 0,2 3 1,1 2-6,3 1-17,1 1-19,2-1-12,1 1-77,15-3 133,-3-2 0,-2-3 0</inkml:trace>
  <inkml:trace contextRef="#ctx0" brushRef="#br0" timeOffset="628628.9555">28045 2960 200,'-2'0'1,"0"0"-1,1 3 1,0-2 0,2 4-1,0 1 1,1 2 1,4 0 1,0 0-1,0 0 2,4-1 0,1 0 2,2-2 2,-1 0 2,1-4 0,0-2 1,0-2-2,0-2 0,-2-3-1,-1-1-2,0-1-2,-2 0-2,-1-1-1,-2-1-2,0 4-1,1-1-1,-3 2 1,-1 2-2,-1 3 0,2 2 2,0 5-2,1 2 2,0 4 1,4 3 1,-2 4-1,0 4 2,2 2-1,0 4 0,-1 1 1,0 3 0,-1-2-1,0 2 2,0-3-1,-2-1 0,-2-3 0,-2-3 1,0-3-2,-2-3 1,-3-1 0,-3-5-1,1-1 0,-3-3 1,0-3-1,-1-2-1,1-4 0,0-3-1,3-2 0,0-4 0,3-3 0,3-2 0,0-3 0,3-3 1,1 0 1,2-3-1,2 1 2,2 0-1,1 0 1,0 0 0,4 1 0,0 1-1,2 0 1,1 0 0,1 1-1,0 0 1,0-1 0,0 0-1,-2 0 1,0 0-1,-4 1 1,0 1 0,-3 4-1,-2 1 0,-3 3-1,-2 2 0,-1 3-1,0 3-1,-3 3 0,1 1-1,-4 2 1,-1 5-1,0 0 1,-1 5 0,1 4 1,1 2 1,3 0 0,0 3 1,2 2 1,1-1 1,2 0 1,3-2 1,2-2-1,1-4 0,1 1 1,0-6-2,1 0-5,-1-4-17,1-1-30,1-2-8,-3-2-87,6-17 145,-3 1 0,-5-2 0</inkml:trace>
  <inkml:trace contextRef="#ctx0" brushRef="#br0" timeOffset="628844.9678">28480 2554 172,'0'0'-1,"0"0"-1,-1 2-7,2 2-14,-1 3-21,0 2-49,11 20 93,-3-2 0,1 1 0</inkml:trace>
  <inkml:trace contextRef="#ctx0" brushRef="#br0" timeOffset="629301.994">28745 2827 220,'-3'-4'8,"-1"-2"0,0-1 0,0 2 0,1 0-4,1 1-3,-1 0 0,1 2-2,-1 2-1,0-1-1,-1 5 0,1-1 1,-2 4 0,1-2 1,1 2-2,2 0 2,0 1-1,2-1 0,2 2 1,3-3 0,3 4 0,0-3 0,5 2 1,-1-2 0,0 2 0,0-1 1,0 1-1,-2-1 2,-1 0 0,-5-1 1,-1 1 2,-2-2 0,-4 3 2,-4-1-2,-2 2 1,-6-1-2,-2-1-1,-3 1-7,0-3-16,-2 0-36,-1-1-1,2-2-81,-8-4 138,3-1 0,5-3 0</inkml:trace>
  <inkml:trace contextRef="#ctx0" brushRef="#br0" timeOffset="629765.0205">29277 2677 67,'0'7'3,"0"3"0,2 5 0,-1-1 1,1 1 0,-1 2-1,1-3-1,0 1-4,0-4-8,-1-3-18,-1 1-5,-5-2 17,1-1 16</inkml:trace>
  <inkml:trace contextRef="#ctx0" brushRef="#br0" timeOffset="630501.0626">29262 2763 118,'4'-3'7,"5"-2"1,5-3 0,2 2 1,4-1-2,5-4-2,-1 2-2,-1-1 0,1-3 0,-2-3 0,-1 1 0,-4-4-1,-1-1 1,-4 1-1,-2-2 2,0 2-1,-3 1 2,-3 1-2,0 6-2,-2 1 0,-2 2-1,0 4-1,0 1-1,-1 2-1,-1 5 0,1 3 1,-1 4 0,1 2 2,1 4 0,0 3 0,2 3 1,-1 1 1,2 1-1,1 0 0,2-1 1,-1 0 0,2-3 0,0 1 0,-1-3 0,1-2 1,-1-3 0,-1-1 0,-1-3-1,0-3 2,-2 0-1,0-2 3,-2-1-1,1 2 0,-1-4 0,-2-1 1,-1-1-1,-2-1 1,-1-2-2,0-1-1,2-1-1,-2-3-1,3-1 0,2 1-1,0-3-1,3 1-1,1 1-1,3-1 1,1 2 0,1 0 1,2 2 0,2 1 1,1 2 0,2 1 2,0 2 1,3 3-1,-3 1 1,2 3-1,-3 1 0,0 2-1,-1-1-1,-4 1-6,-2 4-7,-4-2-15,-3 0-20,-4 1-10,-5 2-62,-24 5 120,1-2 0,-2-5 0</inkml:trace>
  <inkml:trace contextRef="#ctx0" brushRef="#br0" timeOffset="630782.0786">29191 2571 184,'1'2'0,"0"3"-1,2 4 1,0 2 1,1 4-2,-1 2 2,2 4 0,0 3 1,3 3 0,-1-1-4,2 1-6,1-1-10,1-1-19,1-1-10,4-2-30,26 5 77,-1-6 0</inkml:trace>
  <inkml:trace contextRef="#ctx0" brushRef="#br0" timeOffset="631228.1041">29852 2779 136,'2'1'12,"3"3"1,0 1 1,-2-2 1,5 0-1,-1 0 0,0-3 0,-1 0-1,1-2-1,-3 0-2,2-3 0,-3 1 0,1-1-3,-3-1-3,0-2-1,-2 2-3,0-2 0,0 3-2,-3-3-1,1 6-1,-2 0 1,2 2 0,-4 4-1,1 4 2,-1 4 0,1 0 1,0 4 1,3 0 0,2 1-2,2-1-3,3 0-10,1-2-15,4-2-22,2-2-6,1-4-57,20-6 115,0-4 0,-5 1 0</inkml:trace>
  <inkml:trace contextRef="#ctx0" brushRef="#br0" timeOffset="632731.1901">30095 2728 115,'-2'7'4,"-1"0"1,0 3 0,1 2 1,-1 0 1,2-2 1,0 0 1,1 0 1,2-2 0,0-2 1,2-1 0,0 0 1,3 0-1,-2-3-1,2-2-2,0-2-1,-1 0 0,3-4-2,-2-2 0,-1-1-1,-2-1-2,1-3 0,-4 0-1,-3 2-1,-2-2-1,-2 1 0,-2-1-1,-5 4 0,0 2 0,-3 0 0,-2 3-1,-1 2 1,1 3 1,-2 0-1,4 3 1,2 0-1,4-1 1,3 0 2,3-1 0,2-1 0,2-1 2,2 0-1,1 0 2,3-4-1,3-2 1,1-3-2,0-2 1,2-5-2,-1 0 0,0-3 0,-1-3-1,1-1-1,0 0 0,0 1 0,-1 0-1,1 3-1,-1 2 0,0 3 0,1 5 0,-2 1-1,0 8 0,1 0 1,-1 6 0,0 3 1,3 5 0,-1 5 1,-1 5 2,2 1 0,-2 4 0,0 1 1,-1-1 1,-1 0 0,-1-2-1,0-2 1,1-2 0,-1-3 0,0-3 0,1-2 0,1-3-1,0-4 1,0-2 0,2-3 0,0-1 0,0-4 0,1 0 0,1-3 0,0-1 0,-1-3-1,-1-2 0,0-1 0,-3-2-2,-2 0 0,-2 0 0,-2 1-1,-2 0-1,0 5 0,-4-2-2,1 4 0,-1 3 0,0 1 0,-3 3 0,1 3 0,0 2 1,3 2 1,-1 3 1,3 1 0,2 0 1,0 1 0,3-1 0,0-3 1,3 2 1,-1-3 0,2-2 0,-3-1 2,5 0 0,-4-2 0,1-3 0,-2-3-1,2-3 0,0 0 0,0-4-2,0-2-1,1 0 0,0-1-1,0 1 0,-1 0-1,-2 4 0,2-1 0,0 4-2,-1-1 1,0 3 0,2 0-1,2 6 1,-1-1 1,0 5 0,3 1 1,-2 1 1,-1 1 0,2 2 0,-1-2 0,-1 3 0,0-2 1,-2-1 0,-2-3 1,0-2 1,-1 2 1,-1-4 1,-1 0-1,1-2 0,-2 2 0,-1-6 0,1 1-2,0-5-2,0-1 0,0-3-1,0 0-1,1-1 0,0 3 0,3-1-1,0 1 1,1 3-1,2 1 0,1-1 0,-3 4 0,1 1 0,3 1 1,-3 4 0,0 0 0,2 3 1,-1 2 0,0 3 1,-2-1 0,4 1 0,-3 0 0,-1-1 1,-2-4 1,0 2 0,-1-4 0,-2-1 2,-1-2-1,4 0 0,0-2 0,1-3 0,1-1-2,1 2 0,1-5 0,3 1-2,-1 1 0,2 1 0,0 1 0,-1 5 1,1 3-2,0 3 1,1 6-1,-2 4-5,-2 3-10,-1 4-21,-1 1-21,-3 1-107,-17 12 166,0-5 0,-2-6 0</inkml:trace>
  <inkml:trace contextRef="#ctx0" brushRef="#br0" timeOffset="634036.2648">31086 2554 163,'-3'-7'11,"-1"-1"0,-3-1 1,1-2 0,-3-2-4,1 2-2,-4 0-2,1-3-1,-1 2 0,-5-1-1,0-1 0,-3 1 1,-2-1 0,-4-1 0,0 1 0,-4 1-1,1-1 0,-4 0-1,-1 2-1,-2 2 0,-1-1-1,-4 2 0,-3 2 0,-1 0-1,-4 2-1,-3 0 2,0 1-1,-4 1 1,-3 1 1,-2 2 0,-4 0 0,-4 0 2,0 0 0,-3 3-1,-2-1 0,-2 1 0,-2 0-1,-1 0 0,-4 0 1,-2 2-1,-2-1 1,-4 2 0,-2-1-1,-3 1 1,-1 1-1,-1 0 1,-3 0-1,2 1 0,-1 4 1,-2-2-1,1 4 0,0 1 0,-3 2-1,3 3 1,-1 1 0,-3 3 0,3 2 0,-2 2 0,3 2 0,1 2 1,4 1 0,1 0-1,6 3 0,5 2 0,6 1-2,5 2 2,7 3-1,7 0-2,5 3 1,6 3-1,7 0 1,7 2-2,5 0 1,6 0-2,8-3 1,4 0 0,7 0 1,8-2 0,6-1 1,7-1 2,9-1 0,8-4 0,10 2 1,9-2 1,9-1-1,10-3 1,6 0-1,7-4-1,7-3 1,6 0 0,4-2-1,4-1 1,3-4-1,1 2-1,4-3 1,3 1 0,0 0 0,4-1 0,2 0 0,1-2 0,4 1 0,6-2 0,2 0 0,3-4 0,1 0 0,4-3 0,0-3 0,2-4 1,0-1-2,1-3 2,-3-3-1,0-2 0,-2-5 0,-3 0-1,-3-3 0,-2-4 0,-3-1 0,-4-3-1,-2-1 0,-4-4 0,-6 1 1,-4-3 1,-6-2 2,-9-2 1,-9 1 2,-7-5 1,-10-2 0,-8-1 1,-7-5 1,-7-2 0,-7-1-2,-4-5-1,-7-2-1,-8-2 1,-6-5-2,-5-1 1,-9-4-2,-9-3-1,-4-2 1,-7-4-2,-8 0 0,-5-4-2,-7 1-1,-10-1-1,-7-1-1,-9 1-3,-12 1-3,-13 1-4,-14 3-9,-16 3-23,-16 5-12,-21 7-54,-221-5 113,16 15 0,4 15 0</inkml:trace>
</inkml:ink>
</file>

<file path=ppt/ink/ink1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511" units="cm"/>
        </inkml:traceFormat>
        <inkml:channelProperties>
          <inkml:channelProperty channel="X" name="resolution" value="946.39398" units="1/cm"/>
          <inkml:channelProperty channel="Y" name="resolution" value="1675.8042" units="1/cm"/>
          <inkml:channelProperty channel="F" name="resolution" value="1.41944" units="1/cm"/>
        </inkml:channelProperties>
      </inkml:inkSource>
      <inkml:timestamp xml:id="ts0" timeString="2022-11-27T10:06:01.381"/>
    </inkml:context>
    <inkml:brush xml:id="br0">
      <inkml:brushProperty name="width" value="0.05292" units="cm"/>
      <inkml:brushProperty name="height" value="0.05292" units="cm"/>
      <inkml:brushProperty name="color" value="#00B050"/>
    </inkml:brush>
  </inkml:definitions>
  <inkml:trace contextRef="#ctx0" brushRef="#br0">19216 7192 45,'69'0'3,"6"-2"0,3 0 2,3-1 0,6-1 2,4-2-1,2 2 1,7-2-1,3 1-1,3-1-1,5-2-1,4 1 0,2 0-2,4 0 1,3-1-2,2 2 1,3-2 0,1 3 0,0-2-1,1 2 1,0-1 0,-2 0 0,0 0 0,0 0-1,0 1 1,-2-2 0,1 2-1,2 2 1,-4-1 0,1 1 0,0 0 0,-1 2 0,-1-2-1,1 0 1,0 2 0,1 0-1,1-1 1,2 1-1,-2 1 0,0 0 0,2 0 1,-2 0-1,1-3 1,-1 1-1,1 0 0,-1-1 1,2 0-1,0 0 1,1-2 0,1 2 1,1 1-1,-1-1 1,1 0 0,0-1 0,1-1 0,-2 0 0,0-2-1,1 0 0,-1 0 0,-3 0-2,2-1 2,-1 1-1,-2 0 0,-2 0 0,1 1 0,0-1 0,-2 0 0,0 0 1,0 1 3,-1 0 1,-1 1 2,1-1 2,-3 2 0,-2-1 1,1 1 1,-5 2 0,-1-1-2,-1 3-1,-2-3-2,-5 3 0,-1 0-1,-4 0-1,-4 0-1,-5 0-1,-6 0-3,-7 0-11,-6 0-26,-8 0-18,-8 0-90,-1-7 146,-16 0 0,-17-5 0</inkml:trace>
  <inkml:trace contextRef="#ctx0" brushRef="#br0" timeOffset="2593.1484">7740 8486 53,'132'-12'2,"1"-2"-1,1 3 0,1-2-1,1 3 1,3-1-1,3 3 1,2 0-1,2-1 1,1 3-1,0 0 1,0 1 0,0 1 0,1 0 0,-2 0 1,0 4-1,-2-3 1,1 3 0,-1 0 0,1 0 0,-2 3 0,3-3-1,-1 4 1,-1-1 0,0 2-1,1-2 0,-1 3 0,-1 0 0,2 1 0,0-1 1,0 0-1,1 1 0,1-1 0,2-1 0,-1 0 0,1-2 0,1 0-1,1 0 1,0-1-1,2-2 1,0 0 0,3 0-1,-1 0 0,2-1 1,0 0-1,1-2 0,0 0 1,1 0-1,0 1 1,-1-1-1,-1 0 1,3 1-1,-2-1 1,-1-2 0,2 3 2,-2-2 1,-2 0 2,2 0 0,-4-1 1,-1 0 0,-2 1 0,-3-1 0,-1 2-2,-1-1-2,-2 1-1,-2-1-2,0 0 1,-2 4-1,-2-4 0,-5 2 0,-2 0 0,-2 0 1,-3 1-1,-3 0 1,0 1-1,-2 0 0,-1 0 1,0 0 0,2 0-1,-2 0 0,0 0 0,2-2 0,0 2 0,-1 0 0,3-2 0,-1 1 0,1-1 0,0 2 0,1-3 1,-1 3 0,1-3-1,-1 3 1,-2-1 2,0-1 0,-2 2 0,-2 0 3,-3-1-1,-3 1 0,-2 1 1,-2-1 0,-2 2-2,-4-1 1,-2 0-2,0 1-1,-6 1 0,-3 0 0,-2-1-1,-7 2 1,-5-1-1,-6 0 0,-3 1 0,-8-1 0,-3-1 0,-6 1 0,-4-1 1,-5 0-1,-3 1 1,-4-3 0,-2 2 1,-3 1 0,-1-3 1,-3 1 0,-6 0 1,0 0-1,-5 0 1,-1-1 0,-5 0-5,-3-1-18,-2 1-36,2-2-3,-2-2-87,4-24 144,0-2 0,0-4 0</inkml:trace>
  <inkml:trace contextRef="#ctx0" brushRef="#br0" timeOffset="4447.2544">25858 8261 45,'0'0'1,"0"0"0,0 0 0,0 0-1,0 0-1,0 0 0,0 0 1,0 0 0,0 0 0,0 0 0,0 0 1,0 0 0,0 0 1,0 0 0,0 0-1,0 0 1,0 0-1,1 0 0,1-1 0,0-1 0,2 1-1,-1 1 0,2 0 0,1 1 0,1 1 0,1-1 1,0 0-2,3 1 2,0 1-1,0-1 0,2-1 0,0 1 0,2 0 0,-1 1 0,1-1 0,-1 1 1,3-2-1,-2 2 0,1 0 0,1-2 1,0 0-1,-1 2 1,2-3-1,0 3 0,1-2 0,2 0 1,1 0-1,1-1 2,4 0-1,1 1 0,1-1 1,3-1 0,0 1 0,3-1 0,2 1 0,2-1-1,1 0 0,4-2 0,2 3 0,5-1 0,3-1 0,5 1 1,2 1-1,6-1 1,1 1-1,4 0 1,5 0-1,4 0 0,1 0 0,6 1-1,3 0 0,4 2 0,5 1 1,2-1 1,4 2 2,0 1 3,2 0 1,0-1 2,-1 0 1,-1 0 1,0 1 0,-4-1-2,0 0-1,-4-2-3,-7 1-3,-4 1-2,-6-2-16,-6 1-29,-8 1-3,-9 0-38,-11-9 85,-15-1 0</inkml:trace>
  <inkml:trace contextRef="#ctx0" brushRef="#br0" timeOffset="7888.4512">9426 9907 104,'132'-5'14,"-4"-4"-1,-3 3-2,0-3-2,-3 1-2,-2 0 0,-3 0-3,-4 1 0,-5 0-1,-3-1-2,-9 3 1,-6-2-2,-8 2 1,-6-2-2,-4 2-2,-5 1-5,-3-1-2,-4 2-1,-1-1 0,-4 3-1,-2-1 1,-2 0 1,-2 1 4,-3-1 3,0 2 4,-2-2 2,4 1 0,1 1 0,3-2 0,4 2-1,3-2 0,2 2 0,2 0-1,3 2-1,1-2 0,3 2 0,1 1 0,2 0-1,3 1 1,0-1 0,2 1 0,1 1 0,1-2 2,1 4 0,2-2 2,0 0-1,2 0 1,1 2-1,1-2 0,1-1 1,2 0-2,3-1-2,1 0 1,2-1-1,2-2 0,0 1 0,3-1 0,-1-1 0,0 1 0,-1 0 0,-1-2 0,-3 0 0,-1 2 0,1-1 1,-1 1-1,-1-2 0,-2 2 0,-1 0 0,-1 0 0,0-1 0,0 0 0,0 0 0,0 1 0,0-2 0,-1 1-1,1 1 0,2-1 0,-1-1 0,0 2 0,0 0 0,0 2 0,-2-2 0,-2 2 0,1-1 1,1 1-1,0-1 1,0 2 0,0-2 0,1 3 0,0-3 0,3 3 0,1-1 0,1-1 0,1 1 0,0-2 0,-1 2 0,3-1 0,2 0 0,-1 1-2,2 0 0,1 0-1,-1-1 0,2 0 1,2 0-1,0 0 0,0-1 2,1-1 0,0 2 2,1-1 0,-1-1 0,0 0 1,0 1 0,0 0 0,-3 0-1,1-1 0,0 1 0,-2 0 0,2-1-1,-2 0 0,0 0 0,-1-1 0,0 0 0,0 0 0,1-1 0,-1 1 1,1-1-1,-2-1 0,2 0 1,0 0-1,0-2 1,-1 1-1,1 0 0,-2 0 0,0 0 1,1-2-1,0 3 0,0-2 0,3 0-1,-3 1 1,1-1 0,1 1 0,0 0 0,1 1 0,1 0 0,-1 0 0,-1 1-1,1-1 1,0 1 0,0 0 0,-1 2 0,1 0 0,-3 0 0,2-3 0,0 3 1,0 0-1,0 0 0,1 0 1,-2 0-1,0 0 0,2 0 1,-2 0-1,0 0 0,-2-2 1,-2 2-1,-1 0 1,-1 0-1,0 0 1,0 0 0,-2 0-1,0 0 1,-1 0 0,-1 0-1,1 0 0,0 2 0,0-2 0,0 3 0,-2-3-1,1 2 0,0 1 0,0 0-1,-1 0 0,0-1 0,0 1-1,-4 2 0,1 0 0,2-2 0,0 3 1,0 0-1,1-1 2,0 3 0,1-2 0,-1 1 2,3-2 0,-1 3 0,0-2 1,0-1-1,-1 3 1,-1-3-1,0 2 0,1-2-1,-1 2 0,1-1 0,0-2 0,0 2 0,0-2 1,-1 0-1,2 1 2,0-1 0,0-1 0,-1 0 0,0-1 1,-2 0-1,0 0-1,0-1 1,-1 1-2,0-2-1,-1 1 0,1-1-1,-1 0 0,2 0 0,0-1 0,0 1-1,1 0 1,-1 0 0,0 1 0,-1-1 1,1 2 1,-1-1 2,-1 0 1,0 2 1,-1-1 1,-1 1 1,-2 0 0,-3 1 0,0 0-1,-2-1 0,-2 2-2,-4-2-1,-1 1-1,-5 0-2,-4 0-5,-5-2-14,-4 3-22,-8 0-2,-7-1-5,-18-1 49,-11 0 0</inkml:trace>
  <inkml:trace contextRef="#ctx0" brushRef="#br0" timeOffset="13345.7634">24933 11380 58,'61'-2'3,"8"-3"1,5 0-1,6 1 1,7-2 0,6 0 1,5 1-1,6 0 0,7-2 1,5 2-1,5 1 1,6-1-1,2-1 1,4 3-1,3-1-1,4 0 0,0 1 0,6 0-1,3 2 0,1 0 1,1 1 2,3 0 1,0-2 0,-3 2 2,0 0 0,-3-1 1,-3 1-1,-6-1-1,-1-2 0,-6 1-1,-6 1 0,-7-1-1,-4-1-1,-8 1-1,-9 0-3,-8 0-14,-11 2-24,-8 0-13,-14 0-66,-26 1 117,-18 1 0,-17-3 0</inkml:trace>
  <inkml:trace contextRef="#ctx0" brushRef="#br0" timeOffset="17679.0112">11569 13808 47,'0'0'-1,"0"0"1,0 0 0,0 0 0,0 0 2,0 0-1,0 0 1,0 0 0,0 0 0,-1 3 0,1-1 0,-1 0 0,2 2-1,0-1 0,2 2 1,-1-2 0,6 4 0,-1-3 0,1 1 1,1 0 2,4-2 0,-1 1 2,3-3 1,1-1 0,2-1 2,2-3 0,4-1 1,6-4-1,3-4-1,8-2 0,4-4-1,5-6 0,7-3-1,4-4 1,3-4 0,5-5 0,2 0 1,4-3-1,0-1-1,4 3 0,1-2-1,-2 2-1,-1 5-2,-3 1-1,-4 4 0,-2 4-1,-7 3-1,-6 3 1,-4 5-1,-9 3 0,-4 3 1,-8 5 0,-6 2-1,-9 1 1,-1 3 1,-7 2-1,-3 2 1,-2-1-1,-1 4 0,-2-2-1,-2 1-1,0 0 1,-2 2-2,-1-3 1,-1 4-1,2-5 0,-2 2 0,2-1-1,-2 0 1,3-3 0,0 1-1,2-2 1,1 1 0,1-2 0,0 0 0,0 0 1,0 0 0,0 0 0,0 0 0,0 0 1,0 0 0,0 0 1,0 0-1,0 0 1,0 0 0,0 0 0,0 0 0,0 0-1,0 0 1,0 0 0,0 0-1,0 0 1,0 0 0,0 0 1,0 0-1,0 0 1,0 0-1,0 0 0,0 0 0,0 0-1,0 0 0,0 0 0,-2 1-1,0-1 0,0 1 0,1 1 0,0-1 0,1-1 1,0 0-1,0 0 1,0 0 0,0 0 0,0 0 0,0 0 0,0 0 0,0 0 0,0 0 0,0 0 0,0 0 0,0 0 0,0 0 0,1 1 0,0 1 0,-1 1 0,1-1 0,1 1 1,-1-3-1,0 3 0,0-1 0,0 0 0,-1-1 0,1 1 1,0 0-1,0 0 0,0 0 0,-1-2 0,0 0 0,0 0 0,0 0 0,0 0 0,0 0 0,0 0 0,0 0 0,0 0 1,0 0 0,0 0-1,0 0 1,0 0 1,0 0-1,0 0 1,0 0-1,0 0 1,0 0-1,0 0 1,0 0 0,0 0-1,0 0 0,0 0 1,0 0-1,0 0 0,0 0 1,0 0-1,0 0 0,0 0 0,0 0 0,0 0 0,0 0 1,0 0-1,0 0 1,0 0 0,0 0 0,0 0 1,0 0 0,0 0 0,0 0 0,0 0 1,0 0-2,0 0 0,-2 1-1,1 0 0,-3 3-1,1-2 0,-2 1-6,1-1-17,-2 3-40,3-2 0,-1 3-97,-3-12 160,0 1 0,-2-9 0</inkml:trace>
</inkml:ink>
</file>

<file path=ppt/ink/ink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511" units="cm"/>
        </inkml:traceFormat>
        <inkml:channelProperties>
          <inkml:channelProperty channel="X" name="resolution" value="946.39398" units="1/cm"/>
          <inkml:channelProperty channel="Y" name="resolution" value="1675.8042" units="1/cm"/>
          <inkml:channelProperty channel="F" name="resolution" value="1.41944" units="1/cm"/>
        </inkml:channelProperties>
      </inkml:inkSource>
      <inkml:timestamp xml:id="ts0" timeString="2022-11-27T08:39:36.482"/>
    </inkml:context>
    <inkml:brush xml:id="br0">
      <inkml:brushProperty name="width" value="0.05292" units="cm"/>
      <inkml:brushProperty name="height" value="0.05292" units="cm"/>
      <inkml:brushProperty name="color" value="#FF0000"/>
    </inkml:brush>
  </inkml:definitions>
  <inkml:trace contextRef="#ctx0" brushRef="#br0">2917 13545 111,'0'0'12,"0"0"1,2 0 1,-1 0 1,1 1-4,0-1-3,0 1-2,-2 1 2,0 0 0,1 1 0,-1 1-1,1 2 1,-1-2-1,2 2 0,-2 0-1,1 1-2,0 1 0,-1 1-1,1-1 0,0 3 0,-1-1 0,1 1 0,0 3 1,2-1 0,-2 3 0,2 1 1,1 2-1,0 3 0,1 0 1,1 1-1,0 1 0,0-1-1,-1-1 0,0 2 0,0-5-1,0 1 0,-3-1-2,1-5-5,-2 2-17,1-1-33,-2-5-9,0 1-113,-3-10 177,0-3 0,1-6 0</inkml:trace>
  <inkml:trace contextRef="#ctx0" brushRef="#br0" timeOffset="604.0345">3080 13494 68,'8'-1'7,"2"-1"1,2 0-1,2 1 0,1 0-2,2 1-2,-2 1-1,-1 1-2,-2 1 1,-3 0 1,0 3-1,-1 0 2,-1 3 0,1-1 2,0 1 0,-5 1 3,-2 0 2,-1-2 2,-2-1 2,-4 2 1,-1-1 0,-3 0 0,-2-2 0,-2 1-1,0 0-3,-2-1-1,0 0-2,-1-1-3,0 1-1,-1-2-5,1 3-7,-1 0-15,1 2-20,2 0-18,3 2-86,-6 9 147,2-5 0,6-4 0</inkml:trace>
  <inkml:trace contextRef="#ctx0" brushRef="#br0" timeOffset="1286.0736">2992 13545 87,'-3'0'0,"1"0"1,0 0-1,2 0 0,3 0-2,3-1-10,5 2-25,23-1 0,0 1 37</inkml:trace>
  <inkml:trace contextRef="#ctx0" brushRef="#br0" timeOffset="1984.1135">3980 13219 144,'0'0'8,"0"0"1,-1 0 1,-1 0 1,0 0-3,-3 2-2,1-1 0,0 2-1,-2-1 0,-2 3-1,3-3-1,-4 3 0,-1 0-1,0 2-1,2 0 1,-5 3-2,3-2 1,-1 3-1,-1-1 0,1 5-1,-3-1 1,2 3-1,-2 2 0,0 3 1,-3 3 0,1 3 0,-2 2 0,0 1 0,0 3 0,2-1 0,0 0 1,3-2-2,0 1 1,5-2 0,1 0 0,5-3 0,2 1 1,0 1 0,4 2 0,3-2 1,2-1 1,5 2 2,2-2-1,2 1 1,2 0 0,-1-1-1,1-1 1,0 0-1,-2-2-6,0-2-19,0-3-36,1-4-1,1-4-69,19-31 127,-4-3 0,-2-8 0</inkml:trace>
  <inkml:trace contextRef="#ctx0" brushRef="#br0" timeOffset="3024.173">4246 13682 178,'-3'0'5,"1"0"0,-1 0 0,1 0 0,-1 2-2,3 1-1,0 1-1,0 3 0,1 1 1,1 2-1,0 2 1,0-1-1,1 0 1,-1-2 0,-1-1-1,1 1 1,-1-4-1,0 0 1,-1-3 0,1 1 0,-1-1 1,0 1 0,0-2 0,1 2-1,-1-3 0,0 0-2,-1-4-1,1-1-1,-2-2-2,1-1-2,-1-6-1,0-1 0,-1-2 0,2-4 1,0 1 0,0-1 0,1-1 1,1 2 1,1-2 1,2 4 1,0 0-1,0 4 1,2-1 0,3 5-1,0 0 2,2 1 0,2 4 1,1-1 0,1 3 1,-1 1 0,3 2 0,-3 2 1,0-1 0,-2 2 0,1 2-1,-2-2 0,0 3 1,1 1-1,-2 1 2,1 0-1,-1 2 2,-1 2 0,-2 1 0,1 2 2,-1 0-1,-1 3 0,-1 0 0,0 2 0,-2-2-1,1 1-1,0 1-2,0-2-4,-1-1-9,-1-3-14,0 1-22,-1-1-6,0-4-28,-5-3 82,-1-3 0</inkml:trace>
  <inkml:trace contextRef="#ctx0" brushRef="#br0" timeOffset="3297.1886">4230 13730 197,'9'-2'7,"5"2"1,2 0 0,3-3-3,4 1-16,3 1-31,0-2-12,4 0-64,20-20 118,-2 2 0,-7-4 0</inkml:trace>
  <inkml:trace contextRef="#ctx0" brushRef="#br0" timeOffset="3998.2287">5100 13171 139,'0'0'9,"0"0"0,-2 0 0,0 0 1,0 0-2,-1 2-2,-1 1-2,-1 1-1,0 5-2,0 2 0,0 2 0,-1 6-1,1 3 1,-2 2-1,0 5 1,0 5-1,-2 1 2,-2 7 0,-1-1 2,-2 5 0,0 0 3,-2 1 0,2-1 2,-3-1 0,3-1 0,0-3 0,3-2-1,-1-1-2,3-6-2,0-1 0,2-2-2,0-6-3,0-2-9,3-4-19,0-5-27,1-2-4,1-3-72,11-10 132,1-4 0,0-2 0</inkml:trace>
  <inkml:trace contextRef="#ctx0" brushRef="#br0" timeOffset="4397.2515">5347 13600 179,'-2'9'8,"0"1"1,-1 4-1,2 1 1,0 3-3,1 2-2,0-2-2,1 1-1,0-1-2,0-2-9,0-5-8,0 0-15,-1-6-20,1 0-58,0-10 111,0 0 0,-1-6 0</inkml:trace>
  <inkml:trace contextRef="#ctx0" brushRef="#br0" timeOffset="5138.2939">5337 13459 122,'3'-5'11,"5"-1"2,0 1 0,5-2 2,1 1-4,4 2-1,-2 1-2,3 2-2,-1 1-1,-1 1-1,0 1-1,-2 0-2,-1 1 1,-3 0-2,-2 4 0,0 0-1,-5 3 0,-2-1-1,0 4 0,-5-1 1,-1 2-1,-5-2 1,0 0 0,-2-2-1,-2 0-1,0-1 0,-2-1-2,2-2-3,4 0-3,-3-1 0,5-3-1,1 1 2,3-2 1,0 1 1,4-3 2,3 0 3,1 0 4,2-1 3,5-1 2,-2 0 1,2 1 1,2-2 0,1 1 0,2 0 0,0 1 0,2 2-3,0 0 0,-3 0-2,2 3-1,-3 0 1,0 3-1,-4-1 0,0 3 0,-3-1 0,-1 2 0,-3 1 0,0-1 0,-2 2 0,-1-2 0,-2 3 1,-2-3 0,-2 0 0,-1 1 1,-2-1 1,-3 0 1,-2-2 0,-2 0 1,-1 0 0,-3-2 1,1-2 0,-2 1-1,1-1 0,2-1-2,0-1 0,3 0-2,1 0-1,1-1-1,5 0-4,-3 0-7,4 0-14,-1 2-22,1-2-17,1 1-97,0-7 160,1-3 0,3-2 0</inkml:trace>
  <inkml:trace contextRef="#ctx0" brushRef="#br0" timeOffset="5812.3324">5865 13114 128,'5'0'10,"3"1"-1,2 0 1,2 1 1,4 2-4,0 1-2,3 1-1,1 2-2,1 1 0,2 0-1,1 4 0,0 1 0,3 1-1,-1 3 1,4 0-1,-1 3 0,2 1 0,-2-1 0,0 3 0,-2-1 1,-3 2 0,-4 3 1,-3-1 2,-4 2 1,-5 1 4,-2 0 3,-4 2 1,-4-1 3,-3 1 2,-2-1 0,-6-2 0,-1 0-2,-3-4-3,-3 0-2,-3-2-6,-1-1-14,-3-2-39,0 0-21,-1-2-159,-19-3 228,2-4 0,6-4 0</inkml:trace>
  <inkml:trace contextRef="#ctx0" brushRef="#br0" timeOffset="7039.4026">3264 15533 146,'0'0'12,"-3"0"1,1-1 0,0-1 0,0 2-3,1 0-1,0 2-4,1 3-1,-1 1-1,2 5-2,-1 5 0,2 0 0,1 3-1,1 4 1,1 1-1,-2 1 0,2 0 0,0-1 0,0-2 0,-2-2 0,1-1 0,0-2 0,-2-2 0,0-6-1,-1 1-1,0-3-1,-1-2-4,0-3-3,0 1 0,-3-5-2,-1-1 1,-2-2-1,2-4 1,-3-4 1,2-1 5,0-3 2,1-2 1,-1-1 2,1-3 0,1-1 1,1-3 1,2 0-1,1-2 0,1 0 0,2-2 0,3 5 1,-1 0 0,2 2 0,1 5 0,3 3 1,-1 2-1,1 5-1,2 2 0,-1 4-1,2 1-1,-1 4-1,2 1-2,-2 4 0,1 2 1,-3 2 0,1 1 0,-4 2 3,0-2 2,-4 3 2,-1-4 3,-1 3 1,-6-4 0,1-2 0,-4 1 0,-3-2-1,-2-2-1,-3-1-2,-2 1-5,0-3-7,1 0-13,0-2-23,2 0-6,2-2-23,0-10 73,3 0 0</inkml:trace>
  <inkml:trace contextRef="#ctx0" brushRef="#br0" timeOffset="7624.4361">4212 15200 99,'-9'4'12,"0"0"0,-2 4 2,-3 4 1,1 3-1,-2 5-3,0 5 0,1 5 0,2 3-1,1 2 0,0 4 2,3-1-1,4 3 0,1-2 1,2 0-1,4-1-1,1-1-1,3-1-1,4 0-1,-1-3-2,2-3-2,3 1 1,-1-2-1,1-2-3,0-2-4,2-2-8,-2-2-11,2-6-25,0-2-18,3-6-106,23-21 172,-5-5 0,-2-4 0</inkml:trace>
  <inkml:trace contextRef="#ctx0" brushRef="#br0" timeOffset="8043.4601">4762 15415 194,'-2'7'10,"0"4"1,-1 5 0,1 3 0,-2 1-3,2 5-2,1 2-3,1 0-2,0 0 0,0-3-2,0-2-2,0-3-2,0-7-5,0 0-9,0-4-11,0-4-10,-1-1-4,-1-1-60,-8-16 104,1-1 0,-2 1 0</inkml:trace>
  <inkml:trace contextRef="#ctx0" brushRef="#br0" timeOffset="8594.4916">4678 15424 66,'4'-5'10,"0"2"2,4-2 1,1 0 2,2-1 0,3 1 0,1 0-1,0 1-2,1 1-2,0 3-1,0 1-2,0 2-2,-1 3-2,-1-1-3,-3 4-3,0 0-1,-4 4-2,-2-1 0,-3 1-1,-4 1 0,-2-1 2,-3 1 0,-4-1 2,1 0 1,-4-2 1,3-2-1,2-2-1,-1-2 0,4-1 0,2-2 1,2-2-1,2 0 2,3-2 0,2-2 3,5 1 1,-1-2 1,3 3 1,0-1 0,0 0 1,2 3-1,-1 0-1,1 0-1,2 3 1,-1 2-1,1 0 1,1 2 0,-3 2 2,-1 2 0,-2 0 3,-2 4 1,-4-2 2,-3 1 1,-5 0-1,-4-1 0,-2 1-1,-7-2-2,-1 0-1,-4-2-2,-2 0-3,-3-1-2,3-2-3,-2-1-7,2-2-12,2 0-20,2-2-22,3-2-110,4-16 173,1 0 0,7-4 0</inkml:trace>
  <inkml:trace contextRef="#ctx0" brushRef="#br0" timeOffset="9036.5169">5393 15199 229,'0'0'5,"0"0"2,0 0 0,-3 2 2,0 4 1,1 3-3,-2 5 1,0 6 0,2 2 0,-1 7 0,0 4 0,1 4-2,-2 3 0,-2 4 0,0 1-1,0 0-1,-2 1 0,1 3-1,-3-6-1,1 1-1,1-3-3,-1-1-7,4-3-17,0-3-31,3-2-12,2-9-119,9-17 188,1-9 0,1-9 0</inkml:trace>
  <inkml:trace contextRef="#ctx0" brushRef="#br0" timeOffset="9631.5509">5821 15766 130,'0'0'19,"0"0"2,0 0 3,0 0 1,0 0-4,0 0-4,0-3-2,1 2-4,0-5-3,0-1-2,2-4-2,-1 0-1,0-4-2,1-2 1,1-3-1,-1-3 0,2-1 0,0-2 0,0 0 0,0-2-1,1 1 0,2 4 1,-3 0-2,2 3 1,-1 6-1,-2 2 0,4 2-1,-2 3 1,0 6 0,-1-1 0,4 5 0,0 2 0,1 4 0,0 3 1,3 5 0,-1-2 0,0 6 0,0 0 0,1 0 0,-1 1 0,-1 0 0,1-3-1,-4 0-1,0-3-3,-3-2-6,0-4-9,-1 1-13,-1-6-24,-2 1-5,0-3-49,-3-3 111,-1-1 0,-1 0 0</inkml:trace>
  <inkml:trace contextRef="#ctx0" brushRef="#br0" timeOffset="9835.5626">5926 15588 161,'6'0'10,"5"0"-2,2 3-1,2-3-10,2 0-23,2 0-21,2-3-63,19-11 110,-5-1 0,-4-3 0</inkml:trace>
  <inkml:trace contextRef="#ctx0" brushRef="#br0" timeOffset="10304.5894">6273 15266 180,'2'0'11,"3"3"1,4-2 0,2 4 1,1 5-3,2 3-3,1 3-2,0 4 0,1 3-1,1 3 0,1 3 0,0 0-1,-2 5 0,2 0 0,-3 0-1,-1 0 1,-2 1 0,-2-2 0,-2-1 0,-3-2 0,-3-2-1,-3-1 0,-2-5-2,-2 1-4,-4-4-7,1-2-10,-4-2-13,-1-3-27,0-3-2,-1-2-40,0-12 103,3-1 0,3-7 0</inkml:trace>
  <inkml:trace contextRef="#ctx0" brushRef="#br0" timeOffset="10818.6188">7154 15395 122,'0'0'10,"0"0"1,0 0 2,0 0 1,2 0-1,-1 0-1,5 3 0,1-3-2,1 2-2,2-2-1,1 0-2,1 0 0,0 0-1,0-2-3,1-1-3,-1 3-5,0-2-6,0 2-10,-2-2-14,-1 1-17,2 1-57,5 0 111,-1 0 0,-3 0 0</inkml:trace>
  <inkml:trace contextRef="#ctx0" brushRef="#br0" timeOffset="11039.6314">7282 15530 200,'2'0'3,"5"2"-14,5-1-31,5-1-4,2 0-58,30-22 104,-5 2 0,-1-5 0</inkml:trace>
  <inkml:trace contextRef="#ctx0" brushRef="#br0" timeOffset="11727.6708">7324 13329 171,'2'2'6,"0"0"1,3 2 0,-1 0 1,-2-2-4,-1-1-2,3 2 0,-2-2 0,3 2-1,2-1-1,4 0-2,1 1-4,5-3-7,0 0-8,3 0-11,3 0-15,-1 0-42,9 2 89,-4 1 0</inkml:trace>
  <inkml:trace contextRef="#ctx0" brushRef="#br0" timeOffset="11958.684">7503 13547 160,'5'2'1,"4"0"-13,1 3-24,2 0-6,4 0-29,9-6 71,0 0 0</inkml:trace>
  <inkml:trace contextRef="#ctx0" brushRef="#br0" timeOffset="20854.1928">5481 13255 53,'-9'0'3,"-2"1"-1,2 2-2,-1-1 0,1 1 0,-1 1 0,0 0 0,0 1 0,-3 1 0,1 1 1,0 0-1,-1 0 1,1 1 0,1 0 1,-2 1 1,3-2 3,-1 0 0,2 0 3,-1 1 0,2-2 1,-3 0 0,2 0-2,-1 2 0,0-3-3,0 3-2,0-1 0,0 3-2,0 0-2,3 3 1,-1 0-1,1 2 0,3 1 0,-1 0 0,1 2 0,1-1 0,0-2 1,1 0-1,-1-2 1,1-1 0,1 1 0,1-1 1,0 2-1,0-3 0,1 2 0,0-1 0,1 1 1,1-1-1,-2 2 0,2-2 0,0 0 1,0 1-1,0-1 0,1 2 1,-1-2-1,1 0 0,2-2 1,0 2 0,-2-1 0,2 0-1,0-1 1,-1 2 0,2-2 0,-1-1 0,0 1-1,1 1 0,1-1 0,-2 0 1,-1-3-1,2 1 0,-2 1 0,2-1 1,-1-1-1,1 3 0,-1-3 1,3 2-1,0-2 0,0 1 1,0-2-1,3 1 0,-3-2 0,0-1 0,2 1 0,-1-1 0,0-1 0,1-1 0,-1 1 1,1-1-1,0-1 0,1-1 0,-1 0 1,-1 0-1,1-1 0,0 1 1,-1-2-1,0 2 1,3-3-1,0 1 1,1 0-1,0 1 1,2-2 0,-2 0-1,0 2 1,-2-1 0,-1 0 0,-2 0-1,0-1 1,-3 0-1,3-2 1,-1 1-1,2-1 1,-1 0 0,3-2 1,-3-1 0,0 2 0,2-2 0,-2 0 0,0-2 0,-1-1 1,1 1-2,-2 0 0,-2-2 1,1 0-1,-1-1 0,0 0 0,-3 0 0,0 0 0,0-3 0,-1 2-1,-1-3 1,0-1-1,-1 0 0,0-2 0,0 3 0,-1-2 0,0 0-1,0 2 1,-2 2-1,0 1 0,-1-1 1,1 2-2,0 2 1,-1-1-1,0 2 0,0 0 1,0 0-1,1-1 0,0 3 1,0-4 0,1 0 2,0 0-1,0 0 1,-1 0 0,1 2 0,0-2-1,2 3 2,-2-1-2,1 3 0,0 1 1,0 0-1,-2-2 1,2 3-1,-1-2 1,0 2-1,-1-2 0,2 3 0,0 1 0,1 1 0,-2-1 0,1 1 0,2-1 0,-2 1 1,1 2 0,1 0 1,0 0 1,0 0 0,0 0 0,0 0 1,0 0 0,0 0-1,0 0 0,0 0-1,0 0-1,0 0 0,0 0-2,0 0-1,0 0-2,0 0-4,0 0-10,0 0-22,-2 2-11,0 2-39,4 4 90,0 2 0</inkml:trace>
  <inkml:trace contextRef="#ctx0" brushRef="#br0" timeOffset="25287.4464">8349 13551 52,'-2'0'2,"0"0"1,-1 0 1,-1 0 1,2 3 1,0-3-1,0 0 0,2 0 1,0 0-1,0 0 0,0 0-1,0 0-1,0 0 1,0 0-1,0 0 1,0 0 0,0 0 1,3 0 0,-1 2-1,4-2 0,0 3-1,4-3 0,0 2-1,2-2 0,2 0-1,-1 0 0,0 0-1,3-2 1,0 2 0,2-1 1,0-1-1,0 2 1,0-2 0,0 2 1,0-3-1,0 3 0,-2-3 0,2 1-1,0 1 0,2-1 0,0 1 0,2 0 0,2 0 1,0 0 0,0-1 0,-2 2 0,1 0 0,-1 0 0,0 0-1,-4 0 1,3 2-1,2-2 0,-1 1-1,3 0 1,1-1-1,3 1 1,0-1-1,3 0 1,0 0 0,4 0-1,2-1 1,3 0 0,3-2-1,4 3 1,2-3 0,1-2-1,4 1 0,0 1 1,-1-2-1,-1-1 0,0 0 1,-2-2 0,1 1 1,-1-2-1,1-1 0,2 1 1,-2 1-1,0 0 0,-1 0 0,0 3-1,-2-2 1,-2 3-1,-2 0 0,-1 0 1,-3-1-1,1 0 0,-1 2 0,0-3 0,-1 1 1,2 2 0,-2-2 1,-2 0 1,1 0 0,-3 2 0,-3-1 0,-2-1 0,-4 3 0,-3-3-2,-4 2-1,-1 0-5,-4 0-6,-1 0-15,-2 3-23,-3 0-4,0 2-38,-8 1 91,-1 1 0</inkml:trace>
  <inkml:trace contextRef="#ctx0" brushRef="#br0" timeOffset="26344.5068">9225 13832 160,'-2'0'14,"0"-2"-1,-2 2 1,2 0 1,-2-1-5,1 2-2,0 2-2,2 3-3,-1 1-1,1 5-1,1 1 1,0 5-1,1 0 0,1 1 0,0 5 0,2-2-1,0 3 0,0 1 0,-1 1-1,1-2 1,-1 0-1,-1-3 1,-1 0-1,0-3 1,-1-6-1,-1-2 0,0-3-1,0-3-1,0-5 1,-1 2-1,0-2 0,-2-2 0,1-4 0,-3-2 1,2-3 0,-2-6-1,2-2 0,-2-4 0,-1-2-1,1-1 1,-1-1 2,1 0-1,2 2 1,1 0 1,1 3 1,2 2 1,3 3-1,2 0 1,1 3-1,3 1 0,1 2 0,1 1-1,1 3 1,1 0-1,-1 4 0,0 1 1,-2 2-1,1 1 0,1 1 0,-1 2 0,3 1 0,-2 2 1,0-1-1,1 2 1,-3 3 0,-1-1 0,-3 1 0,-3 2 1,-5-1-1,-4-1 1,-4-1-1,-2 1 1,-4-1-1,-1-2 0,-2-2 0,0 0-2,1-1-3,1-3-7,3 1-13,1-3-23,4-1-5,4-1-40,7-3 92,1-1 0</inkml:trace>
  <inkml:trace contextRef="#ctx0" brushRef="#br0" timeOffset="26811.5335">9720 13776 129,'-6'5'8,"-2"4"2,-3 1 2,1 4 0,0 1-2,-2 3-1,2 1 0,0 3-2,2 1 0,2-1-1,2 0-1,2 3-1,3-1 0,3 0 0,2-2 0,3 2-1,2-2 0,2-4-2,3 0-3,1-4-7,1-4-12,3-4-18,1-3-17,1-4-64,22-16 120,-5 0 0,-5-3 0</inkml:trace>
  <inkml:trace contextRef="#ctx0" brushRef="#br0" timeOffset="27126.5516">10041 13856 159,'0'0'11,"-1"2"0,1 3 0,1 1 1,-1 5-3,0 1-2,3 3-1,-1 2-2,2 0-2,0 3-1,0-1-3,-1-2-3,2 0-7,-2-3-12,1-1-17,0-4-11,-3 2-45,1-8 97,0-1 0,-2-3 0</inkml:trace>
  <inkml:trace contextRef="#ctx0" brushRef="#br0" timeOffset="27713.5851">10067 13825 163,'2'-3'11,"4"1"1,0-2 2,4-1 0,0 2-3,2 0-1,1-1-3,-2 3 0,1 1-2,0 1-2,-2 1-1,1 0 0,-3 1-2,1 3-2,-3 1-2,-1-3-2,-1 5-1,1 0-2,-6-1-2,-3 3-2,-1-1 1,-2 1 1,-3-2 1,-1-1-1,0 1 0,3-4 1,-3 1 2,5-2 2,1-2 0,2 1 2,1-3 1,2 0 2,2 0 5,3 0 3,2-3 2,1 3 1,3-2 2,-1 0 1,1 1-1,0 0 0,-2 1-2,3 1-1,-3 2-3,-1-1-1,0 1-1,-1 2-1,-1 2-1,-1-2 0,0 4 1,-2-2 1,-1 3 0,-3-2 0,-1 2 0,-3-1 1,-2 1 0,-2-3-2,-2 2 1,-1-4-1,-2 2-2,1-2-1,0-1-4,-2 0-6,3-4-7,-1 0-11,2-3-21,3 1-10,-2-3-50,4-12 109,1 1 0,2-2 0</inkml:trace>
  <inkml:trace contextRef="#ctx0" brushRef="#br0" timeOffset="28291.6182">10337 13638 143,'6'0'7,"1"0"0,2 0 0,1 0 0,1 0-2,-1 1 0,3 0 0,-3 0-1,0 1 1,1-1 1,-2 2 0,1 1 0,0 0-1,0 1-1,0 2-1,2-1 0,-1 3 0,2-1-2,1 3 1,0 0-1,2 0 0,-1 1 0,-1 1 0,0 1-1,-2 0 2,-2 1-2,-2-1 1,-1 1 0,-4-1 0,0 0-1,-1 1 1,-1 0 0,-2-1-1,-1 1 1,-1 0-1,-1 0 1,-4 1 1,-1 0-1,0 1 1,-3-2-1,-1 2 0,-2-2 0,2 4 1,0-3-2,-1 0-1,2 0-11,1-5-30,1 0-14,2-3-90,-8-4 146,3-2 0,-2-5 0</inkml:trace>
  <inkml:trace contextRef="#ctx0" brushRef="#br0" timeOffset="37797.1619">4278 13243 74,'2'1'11,"0"-1"1,1 1 0,-1-1 0,0 0-2,-1 0-2,1 1-2,-2-1-3,0 0-1,0 0-3,0 0 1,0 0-1,2 1-1,3 1 2,-1 0-1,2 1 0,2 2 0,2-2 0,-3 0 0,4 0 0,-3 0 1,3 1 0,-4-1 0,3-1 0,-6 1 0,5-1 1,-4 0-1,2-1 1,-2-1-1,2 0 1,-2 0-1,3-3 1,-3 3 0,3-5-1,1 1 1,1-1 0,-1-2 2,3-2 1,-2 1 1,0-2 2,1-1-1,0 0 2,0-3 0,0 0-1,2-3 0,0-1-1,-1-1-1,2-3 0,1 0 0,-2 0 0,2-2-1,-1 1 1,1 0-1,-1 3 0,0 1-2,-2 2-5,1 3-18,-2 4-32,-1 2-2,-1 2-60,-10 2 115,-3 1 0,-3 0 0</inkml:trace>
  <inkml:trace contextRef="#ctx0" brushRef="#br0" timeOffset="40308.3055">8621 12949 112,'0'0'9,"0"0"1,2-1-1,0 0 1,0 1-3,0-1-1,-1 3-3,-1 1-1,0 4-1,0 3-1,2 2 0,0 4 0,1 0 0,1 2 0,2 3-1,-1 0 1,1-2-1,4-1 1,-3-1 0,3-2 1,-3-5 1,2-2-1,-2 0 0,-4-4 0,0-2 0,-3 1 0,-3-3 0,-2-1-1,-2 0 0,-3-4-1,0-2 2,1-3-1,-1 0 0,2-5 0,1 1 0,2-2 1,-1-2-1,2-1 0,0 0 1,1 0 0,1-2 1,1 3-1,1-1 1,2 0-1,0 0 0,2 2 0,0-1 0,1 2-1,0 0 0,2 2 0,-1 2 0,4 0 0,2 2 1,0 2-1,5 3 1,-1 1-1,0 2 0,2 2 0,0 0 0,0 4 0,-3 0 0,0 2 1,-2 4 0,-1 0 0,-1 2 0,-2 3 1,-3 0 0,-1 0 2,-2 1 0,-3-2 0,-4 0 2,-1 0 0,-3-4 0,-2 2 0,-5-2 0,0 0-1,-3-3-1,-2 0-1,0-3-1,-1 0-2,1 0-6,0-4-8,1 0-20,5 0-21,1 0-90,9-8 145,4 3 0,2-3 0</inkml:trace>
  <inkml:trace contextRef="#ctx0" brushRef="#br0" timeOffset="40791.3331">9244 12666 130,'-5'5'9,"0"-2"1,-3 3 1,-2 1 1,-6 3-3,2-1-2,-3 2-1,-1 3 0,2 2-2,-1 3 0,2 2-1,1 5-1,1 1 0,3 3 0,0 1 1,4 2 0,1 1 0,2-2 1,2 1-1,3-3 0,1-1-5,3-3-10,0-2-23,5-4-18,0-2-81,19-1 134,-1-4 0,-4-3 0</inkml:trace>
  <inkml:trace contextRef="#ctx0" brushRef="#br0" timeOffset="41380.3668">9367 13154 131,'0'0'7,"-1"-4"1,-1 2 0,0-1 0,-1-2-3,-2-2-1,0-3-2,2 0 0,0-2-1,0-5 0,2 3 0,3-3 0,0-3 0,1 1-1,1-1 1,1-1 0,-1 1 0,1 1 0,-1 3-1,1 1 1,1 3-1,-1 0 0,2 2 0,3 0 0,-2 4 0,2 1 1,1 4 0,-1 1 2,0 3 1,1 1 0,0 4 1,-2 2 0,2 1-1,-3 0 1,0 0-1,-2 3 0,2-2-2,-3 1 1,-1-1-1,0 3 0,-1-1 0,0 1-1,-1-1 0,0 1 0,1-1-1,-3 1-4,1-3-5,0 0-12,-1-2-20,-1 1-12,0-3-58,-9 2 111,1-1 0,-1-1 0</inkml:trace>
  <inkml:trace contextRef="#ctx0" brushRef="#br0" timeOffset="41600.3794">9410 13009 137,'6'0'5,"1"0"-2,6-3-6,-2 1-19,6 0-18,0 1-40,14-3 80,-1 1 0</inkml:trace>
  <inkml:trace contextRef="#ctx0" brushRef="#br0" timeOffset="42170.412">9830 13108 147,'-2'-2'6,"0"1"2,-2-3 0,1 1 1,0-2-2,-1-4-2,0 1 0,1-1-2,1-3 0,0 1-1,0-2 0,-1 0 0,1-1 0,1 0 0,-1-1 0,2-1 0,0 1-1,1-1-1,1 0 0,2 0 0,1-1-1,1 4 1,2-2-1,1 5 1,1-1 1,0 5 1,2 3-1,-1 1 2,-1 4 0,3 2 0,-1 4 0,1-1 0,1 3 0,3 2 1,-1 0-1,1 2 1,-1-1-1,-1 1 2,-2-1-1,0 0 0,-4-1 0,-1-1-1,-4 1-1,2-1 0,-4-3-2,0 1-6,-2-1-10,-1-2-23,0-1-18,1 1-99,1-4 156,1 0 0,1-4 0</inkml:trace>
  <inkml:trace contextRef="#ctx0" brushRef="#br0" timeOffset="43022.4607">10203 12847 134,'1'1'3,"-1"5"-1,3 4 1,-1 1 1,1 5 0,1 2-1,-2 0 0,1 1 0,-1-1 0,0-2 0,0 0 0,1-5 0,-1 0 1,1-4 1,-2-3 0,0 0-1,0-1 0,-1-3 0,-3-3-1,0-1-2,-1-2 0,-1-3-2,-2-5 0,1 1 0,1-3-1,2-4 1,1-1 0,2-1 1,2-2 0,2 2 2,4-2 0,1 4 0,3 1 2,1 4 0,0 3 0,4 3-1,-2 3 0,2 3 0,-2 2 0,2 1-1,-3 2 0,0 1 1,-1 1-1,-5 0-1,2 2 1,-5 1-1,-2 3 0,-2-1-1,-1 4 0,-4 0-2,-2 1 0,-3-1 0,-1 0 0,-1 1 0,-1-3 0,0-1 1,3-1 0,-1-4 0,2 0 1,3-3 0,3-1-1,0 0 1,2-1-1,0 0 1,0 0 0,3-1 1,0 0 1,4 0 1,2 1-1,2-1 1,-1 2 0,1 0-1,0 1 0,0 1-1,-4 0 0,4 3-1,-4 0 0,1 2 1,-3 0 0,3 4 0,-5-2 0,-2 0 1,-2 2 0,-3-3 1,-4 2-1,0-2 0,-3-2 0,-4 0-1,0-2-3,-1 0-4,1 0-8,-1-5-20,4 0-21,0 0-94,2-11 149,1 0 0,3-1 0</inkml:trace>
  <inkml:trace contextRef="#ctx0" brushRef="#br0" timeOffset="43531.4899">10491 12586 117,'7'5'11,"5"0"2,2 1 1,2 1 0,3 6-3,0-1-1,0 1-3,1 3-1,-3 1-1,1 3-2,-3 0 0,1 3-1,-2 3 0,0 1-1,-1 1 1,0 2-1,0-3 0,-3 2 1,0-2-1,-4-1 2,-1-4 0,-3 0 1,-3-3 1,-2 1 1,-2-3 0,-1 0 1,-3-1 0,1-1 0,-2-1-2,-1-1 0,-1 0-1,1-2-4,-1 0-8,0-1-26,2 0-26,1-4 1,4 0-68,4-12 127,2-2 0,2-4 0</inkml:trace>
  <inkml:trace contextRef="#ctx0" brushRef="#br0" timeOffset="44637.5531">11618 13274 102,'2'1'12,"3"1"0,1 1 2,3 0 0,0-3-2,3 4-3,0-3-1,-1-1-3,2 3-2,0-2-2,0 0-8,1 0-9,-3-1-15,0 2-16,0-1-44,3 6 91,-1 1 0,-2-3 0</inkml:trace>
  <inkml:trace contextRef="#ctx0" brushRef="#br0" timeOffset="44831.5642">11700 13469 144,'8'-2'-16,"4"-1"-25,8 1-1,6 2-3,33-5 45,-3 2 0</inkml:trace>
  <inkml:trace contextRef="#ctx0" brushRef="#br0" timeOffset="45643.6107">12450 12804 177,'-3'-3'6,"1"2"1,-3-2 0,2 5 0,0 3-3,1 5-2,-3 6 0,3 4-1,0 5 0,0 1 0,0 3-1,1 0 0,0-1-1,0-1 0,1-5 0,0-5 0,0-3 0,-1-4-1,0-3 0,-1-4 0,-1-1 1,-2-7 0,-1-2 0,0-2 0,1-4 2,-2-4 0,4-2 1,-1 0-1,2-5 0,0-1 1,2-1-1,3-3 1,0 0 0,1 3-1,3-1 1,1 2-1,3 5 1,1 2 0,3 5-1,2 1 1,1 5-1,-1 2 0,2 0 0,-2 5 0,1 0 0,-1 5-1,-3 0 0,-2 2 0,1 3 1,-4 0 0,-2 1 1,-1 1 1,-3-1 2,-3 1-1,-3 0 1,-2-2 0,-3 1-1,-2-2-1,-4 0-4,-1-2-4,-4-1-6,-1-3-12,-1 2-18,-3-2-15,1-1-69,0-4 125,4-1 0,5-2 0</inkml:trace>
  <inkml:trace contextRef="#ctx0" brushRef="#br0" timeOffset="46058.6344">13108 12562 118,'-14'2'8,"-2"1"0,-2 4 2,-3 2 1,-2 2 0,-3 3-1,0 4 0,2 4 0,-2 3 1,4 3-2,-1 4 0,2 3 0,3 1-1,3 2-1,2-2-1,5 1-2,4-3-1,5-3-1,5-2-5,3-2-8,4-5-17,6-4-28,5-1 0,4-5-54,33-9 110,-4-6 0,-5-2 0</inkml:trace>
  <inkml:trace contextRef="#ctx0" brushRef="#br0" timeOffset="47101.6941">13366 12768 78,'0'0'14,"0"0"-1,-1 3 1,0-1-3,1 5-2,0 4-2,0 2-3,1 1-1,0 3-2,-1 0 0,-1 0 0,0 0 1,-1-2-1,0-3-1,-3 0 2,1-5 0,-2 0 0,3-4 0,-5 0 0,3-2 0,-1-3 1,2-3-1,0-2 0,1-3 0,0-2 1,3-1-1,1-4 0,2-1 0,0-1 0,1-3 0,0 2-2,1-1 1,1 3-1,1 2 0,-2 0 0,0 6 0,1 2-1,-1 0 0,2 1 0,2 3-1,0-4 0,1 5 0,1-2 0,-1 2 0,1 1 0,0 1 2,0 1 0,-3 1 2,2 2 1,-4 0 2,3 3 0,-2 2 0,3 1 2,-3 2 0,0 1 0,-1 0 1,0 1 1,-2 1 0,0-1 0,-1 3 0,-1-2 0,0 2-2,0 0-1,-2-1-1,1-1-2,0 0-1,-1-4-4,1 1-3,0-3-7,-1-1-11,0-3-14,0 0-22,0-2-99,-3-3 158,1-2 0,-1 1 0</inkml:trace>
  <inkml:trace contextRef="#ctx0" brushRef="#br0" timeOffset="47355.7086">13387 12804 120,'1'1'17,"3"3"3,1 1 2,2-3 1,3 0-4,1-1-3,2-1-3,1 0-6,1-1-10,1-1-19,1 0-31,0 2-3,2-1-67,12 4 123,-2 2 0,-5 0 0</inkml:trace>
  <inkml:trace contextRef="#ctx0" brushRef="#br0" timeOffset="47631.7244">13802 12897 172,'1'2'10,"1"4"0,0-1-1,-1 6-1,0-2-10,-1 4-13,-2-2-22,-2 1-13,-1 0-55,-13 4 105,1-5 0,2-1 0</inkml:trace>
  <inkml:trace contextRef="#ctx0" brushRef="#br0" timeOffset="48534.776">13940 12680 190,'0'5'5,"1"3"1,0 3-1,-1-1 1,1 5-3,0-1-2,-1 2 0,0 0 0,1 1 0,-1 0 0,1 0 1,-1-1-1,1-5 2,-1 0-2,0-2 0,0-3 0,0-4-1,-3-2-1,0-5 0,-1-4 0,-1-2-2,-1-3 1,1-1 0,-1-1 0,1-3 1,3 2 0,1-1 1,2 0-1,1 3 2,3 0 0,3 0-1,1 3 2,2 1-1,2 3 0,1 1 1,0 2 0,2 3-1,-1 1 0,-2 1 0,1 1 0,-1 1-1,-4 2-1,2-1-1,-4 2-1,-2 1 0,-1 0-1,-2 3 0,-3 0-1,-3 1 1,-3-1 0,0 2 1,-4-3 1,2 2 0,-1-4 0,1-1 1,1 0 0,2-2-1,2-1 2,2-1-1,0 1 2,4-4 0,0 2 3,3 0 1,2-3 1,2 2 0,0 0 0,1 0 1,-2-1-2,2 2 0,-4 2-1,2 1-1,-3-1-1,5 3 0,-5-1-1,2 2 0,-2 1 0,1 3 0,-4 0 1,3 2 0,-3-1 2,-1-1 0,-1 1 0,-2-2 1,-1 2 0,-3-3 0,-2 0-1,0-3-1,-5 2-1,3-6-3,-2 0-5,-2 0-8,2-1-14,-1-2-22,1-1-9,1-2-68,0-8 127,2 1 0,2-1 0</inkml:trace>
  <inkml:trace contextRef="#ctx0" brushRef="#br0" timeOffset="48999.8026">14242 12554 148,'2'0'14,"3"2"1,1-1 1,4 2 0,2 1-3,5 1-4,0 0-2,2 2-3,1 1-1,-1 2-2,1 0-1,-2 3 1,-1-1-1,-1 5 0,-2 0 0,-2 0 1,-1 3 0,-3 1 2,-1 0 1,-2 3 1,-3-1 2,-1 1 0,-3 0 1,-3-2 0,-3 0-1,-1-3-2,-5-2-2,0-2-5,-5-2-12,-1-4-24,-1 0-24,-1-1-128,-16 4 190,4-3 0,3-2 0</inkml:trace>
  <inkml:trace contextRef="#ctx0" brushRef="#br0" timeOffset="49905.8545">12526 13363 66,'0'-3'3,"1"1"1,2-1 0,0-1 0,3 1 0,1 1-1,4 2 0,0-2 1,5 1 1,-1-1 0,3 2 0,2-2 1,3 0-1,2-1 1,1 0-1,4 1-1,1-1 1,2-1 1,2 1 1,3-1 1,3 1 1,1 0 1,2-2 0,4 2 0,2-1-2,-1 1 0,4-1-3,0-1 1,1 0-1,-1 0-1,2 1 1,-1-1 1,1 1 0,1-2 1,-1 3 0,2-2-1,-1 2 0,-2-1 0,0 0-1,-4 1-1,0 1-1,-6-1 0,-1 1-1,-4 0-1,-5-1 0,-2 3-4,-3-2-10,-5 1-21,-2 1-27,-4 0-1,-4 1-70,-12 1 132,-4 1 0,-7 1 0</inkml:trace>
  <inkml:trace contextRef="#ctx0" brushRef="#br0" timeOffset="50647.8969">13238 13751 198,'0'3'7,"1"-2"1,0 6 0,1 1 1,0 5-4,0 0-1,1 5-2,0 1-1,-1-1-2,1 4-1,-1-1-1,1-1 0,0-1-1,-1-2 1,0-6-1,-1 0 0,-1-3 1,0-2 0,-2-3 0,-1-1 1,-2-4 0,1 0 1,-5-2 0,2-4 1,-1-4 0,0-1 2,-1-2 0,3-3-1,2 1 2,1-3-1,2 1 0,3-1 1,2 1 0,1 2-1,4 2 0,1 1 0,2 2-1,4 2 1,0 1-2,4 2 0,0 2 0,1 0 0,0 3 0,-1 2 0,-3 2 0,-1 3 1,-4 1-1,0 2 1,-6 3 0,-2-1 0,-2 1 1,-4 3 0,-2-2 0,-3-2 0,-5 0 0,-1-1 0,-3-2-1,-1-1 0,-3-2-3,-1-1-1,0-3-4,0 0-7,1 0-14,3-3-16,4 3-11,5-2-40,9-7 95,4 1 0,6-2 0</inkml:trace>
  <inkml:trace contextRef="#ctx0" brushRef="#br0" timeOffset="51008.9175">13786 13634 170,'-8'5'7,"-3"0"0,-4 6 0,0-1 1,-2 4-1,1 3-3,1 3-1,0 2 0,5 2-1,3 1 0,3 0 0,3 2 0,3-3-1,2 0 1,4-2-2,3-2-4,3-3-7,3-2-13,2-1-19,0-5-10,4-1-39,16-9 92,-4-1 0</inkml:trace>
  <inkml:trace contextRef="#ctx0" brushRef="#br0" timeOffset="51811.9635">14022 13745 139,'0'5'9,"-1"4"0,1 3 1,-1 1 0,0 6-3,-1-2-2,0 2-1,0 0-2,-1-1 0,0-1-2,1-2-2,1-4 1,0-1-1,1-3-1,0-2 1,0-3-1,-1-4 1,1-2 0,0-4 2,-2-4-1,0-3 0,-1-4 1,0 1 0,0-3 1,0-1-1,2 0 1,0 1 0,2 1 0,2 3 2,1 3 0,3 1 1,1 2 1,4 4 0,0 2 1,2 2-1,0 3 0,2 0-1,-2 4 0,0 1-1,-3 1-2,0 5 0,-4-1-2,-2 1-1,-4 0-1,-3 1-1,-4-1-1,-1 0 0,-3-1 0,-1-1 1,-1-1 0,0-1-1,3-2 1,0-2 1,4 1 0,0-4 0,3 2 1,2-4 2,5 0 1,1-2 4,3 0 0,3-1 2,-1 1 1,1 4-1,-2-3 0,1 6-1,-2-3-1,0 4 0,-2 2-2,-1 1 1,1 2 0,-3 1 1,-1 0 0,-2 2 1,-1-2 0,-3 1 0,2-3 0,-7 1-1,0-1 0,-2-3-1,-3 1 0,-3 0-2,-2-3-2,0-1-2,0 0-4,-2-2-9,3-1-16,-1-2-26,2 0-4,4-4-66,10-11 127,2 0 0,5 0 0</inkml:trace>
  <inkml:trace contextRef="#ctx0" brushRef="#br0" timeOffset="52254.9888">14304 13563 141,'5'1'11,"2"0"1,4 0 0,3 4 1,5-2-3,2 3-2,1 1-1,0 2-1,1 2 0,-2 0-1,-2 4 1,-2 0-1,-2 3 0,-1 2 0,-1 0 0,-1 2-1,-2-2 1,-1 4-1,0 0 1,-4-1 0,-2 0 1,-1 1 0,-3 0-1,-3 0 1,-3 0 0,-2-1-1,-2 0-1,-5-1-1,1 0-1,-4-3-4,-2 2-8,1-1-21,-2 0-34,-2-3 0,1-2-85,-25-6 150,6-4 0,0-5 0</inkml:trace>
  <inkml:trace contextRef="#ctx0" brushRef="#br0" timeOffset="55020.147">8644 15508 126,'1'-1'5,"1"1"0,0 0-1,0 0 1,0 0-3,-2 0 0,-3 1-1,1 1 3,-2 1 1,0 3 1,-1-4 2,3 3-1,-2-1 0,2-1-1,0 0-2,-2 1 0,2-1-2,1-1-1,1-2-1,0 5 1,5-5 1,3 1 2,4-1 0,1 0 1,7-1 0,3 1 0,2-2 0,5 2-1,2-3 0,6 3-1,1-2-2,3 2 0,3-3-1,2 1 0,3 0 0,5-1 0,3-2 0,4 0 1,4 1-1,2-3 2,3 0-1,2 0 1,2 0 0,4-2 0,0 2 0,3-3 1,1 2 0,3-1 0,-1-1 2,1 1 0,-2-3 1,-1 2 0,-1-2 0,-4 0 1,-2 0-2,-3-2 0,-2 1-1,-3-1-1,-6 1-2,-3 1 1,-5 2-2,-7 0 0,-3 4-1,-7-1-2,-4 4-3,-4 0-5,-5 3-10,-3 3-23,-5-2-20,-4 5-110,-11 9 174,-3 1 0,-7-3 0</inkml:trace>
  <inkml:trace contextRef="#ctx0" brushRef="#br0" timeOffset="56881.2534">9472 16006 205,'2'-3'10,"-2"3"1,0 0-1,0 0 1,0 2-1,0 0-3,1 3-4,1 3-3,0 3-1,2 3-2,1 4 0,0 3-2,-1 3-1,2 2-3,0 2-3,-2 1 0,2 2 0,-3-4 0,-1-2 0,0-2 2,-3-5 0,1-6 2,-1-3 2,-2-4 3,0-1 1,-3-5 1,1-4 1,-3-4 1,2-3 3,-3-6 1,2-1 2,1-4 0,0-3 1,0-2 1,2-2-1,2-1-1,1-4-2,2 2 1,3 2-2,2-1 0,4 3-1,0 2-1,5 5 0,0 3 1,4 5-1,1 4 0,-1 1 0,3 6-1,-1 1 0,-2 2 0,0 3-1,-2 1 1,-4 3 0,-2 2 1,-1 2-1,-4 1 0,-4 2 1,-4 1-1,-3 2 1,-5-3 0,-1 1-1,-3-3 0,-3 0 0,-2-4-3,1 0-4,-1-2-10,3-1-20,0-1-19,5-1-80,6-7 135,1 0 0,4 0 0</inkml:trace>
  <inkml:trace contextRef="#ctx0" brushRef="#br0" timeOffset="57249.2745">10104 15804 217,'-8'7'12,"-6"2"1,-1 2 1,-4 3 1,-3 6-4,0 1-3,-1 5-2,0 2-1,3 3-2,3 3 0,2 2-1,4-1-1,5 1-2,2 0-3,4-2-6,2 0-11,3-3-23,3-4-19,5-1-104,21-2 167,-2-7 0,-1-4 0</inkml:trace>
  <inkml:trace contextRef="#ctx0" brushRef="#br0" timeOffset="57717.3012">10323 16261 192,'2'-6'13,"2"-1"2,1-4 0,1-1 1,1-5-5,-1 0-3,2-1-2,0-3-1,-1 0-1,0-1 0,0 0 0,1 1-1,0 1-1,-1 1 0,1 4-1,-1 0-1,-2 2-1,0 3 0,-1 2 0,-2 3 0,2 5 0,1 0 0,-2 5 0,2 4 0,1 3 1,0 4 0,-1 1-1,1 4 1,2 0 0,-2 4-1,1-4-2,0 2-3,1 0-6,-2-2-12,-1-5-18,2-3-18,-1-4-84,-4-4 144,2-4 0,-6-2 0</inkml:trace>
  <inkml:trace contextRef="#ctx0" brushRef="#br0" timeOffset="57889.3111">10351 16128 150,'10'-1'6,"5"-1"-2,1-1-11,6 0-27,4-3-9,2 1-33,21-9 76,-3-1 0</inkml:trace>
  <inkml:trace contextRef="#ctx0" brushRef="#br0" timeOffset="58185.328">10851 15891 236,'9'3'15,"0"2"1,4 2 1,2 7 0,0 3-4,0 3-4,-2 6-4,0 1-6,-5 4-11,-3-2-30,-5 3-23,-4-1-143,-38 15 208,-1-10 0,-2-6 0</inkml:trace>
  <inkml:trace contextRef="#ctx0" brushRef="#br0" timeOffset="59018.3757">9143 14982 201,'0'0'13,"0"0"0,1 2 0,0 2 0,-1 3-6,1 5-3,0 3-2,-1 3 0,0 2-1,1 3-1,1 2 0,1-1-1,-1 2 1,0-4-2,0-2 1,-1-1-2,0-8 1,-1-3-1,0-3 0,-3-3 0,-1-2 0,-2-5 0,1-2 1,-3-1 1,1-7 1,0-1 1,0-3 0,1-3 1,-1-2 0,1 0 0,2-1-1,2 0 0,2 2 0,2 0-1,4 2-1,3 4 1,2 2-1,3 2 1,1 3 0,3 3 0,0 1 0,0 4 0,1 0 1,-3 4 0,0 1 0,-4 4 0,1 1 0,-4 1 0,-2 4 1,-3 1 0,-3 0 0,-4 2 0,-2-1 0,-4 1 0,-3-2-1,-1-1-2,-4-2-4,1 1-6,-1-5-12,3 0-22,0-2-13,5-2-69,9-13 127,3-2 0,4-5 0</inkml:trace>
  <inkml:trace contextRef="#ctx0" brushRef="#br0" timeOffset="59332.3936">9650 14773 214,'-4'3'13,"-3"1"0,-1 4 2,0 4 1,-1 2-3,-2 2-1,3 5-1,-1 3-2,2 2-2,-1 5 0,3 0-1,2 4-2,1 1-4,1 0-5,2 0-9,1-1-16,1-1-31,2-4-6,3-1-96,10 3 163,1-7 0,-2-8 0</inkml:trace>
  <inkml:trace contextRef="#ctx0" brushRef="#br0" timeOffset="59806.4207">9808 15179 174,'2'0'10,"2"-1"2,0-1 0,0-2 1,0-3-3,1-1-2,0-3-2,-2-1-2,1-1 0,0-3-1,1-2-1,-1 1-1,-1-2 0,1 0-1,0 0 0,1 1 0,-1 2-1,2 3 0,-1 2 0,1 1 0,-1 3 1,3 5 0,0 2 0,3 2 1,-1 5-1,4 4 1,0 4 0,3 1 0,-2 5 0,3 0-1,-2 2-1,1 1-3,-3 0-6,0-3-13,-4-2-19,2-2-14,-6-4-69,-2-1 125,-3-3 0,-1-1 0</inkml:trace>
  <inkml:trace contextRef="#ctx0" brushRef="#br0" timeOffset="59991.4313">9901 15106 222,'13'-2'5,"4"-2"-1,4 1-4,4-2-9,2 0-22,3 1-22,2-1-85,20-2 138,-5 2 0,-7 1 0</inkml:trace>
  <inkml:trace contextRef="#ctx0" brushRef="#br0" timeOffset="60429.4564">10415 15170 134,'0'0'11,"0"0"3,0 0 0,0 0 1,-3-2-1,1 2 0,-2-3-4,0 0-2,-3-2-5,3-4-1,0-2-2,1-1 0,1-2-1,2 0 0,2-1 0,1-1 1,3 0-1,3-1 2,0 1-1,2 3 1,2 0 0,-1 4 1,2 1 1,-1 3 0,0 2 0,1 4 1,0 4 0,1 0 0,0 4 0,2 1-1,-1 3-1,2 0 0,-1 3-2,-2 0-2,0 0-3,-4 0-5,-3-2-7,-2 2-14,-1-5-24,-3 0-3,-2-3-36,2-1 94,-1-5 0</inkml:trace>
  <inkml:trace contextRef="#ctx0" brushRef="#br0" timeOffset="61114.4955">10826 14962 170,'4'4'3,"0"4"0,2 1 0,-2 1 1,2 5-1,0-3 0,-2 1 0,-2-2-2,0-1 0,-1-1-1,-1-2-2,0-3 0,0-2-1,-3 0 1,2-2-1,-3-3 1,-2-2-1,1-2 2,2-2 1,0-3 1,1-1 0,3-3 1,1-1 1,2-2 1,4 0 2,1-2 1,1 2 1,3 1 0,0 1 0,3 4 0,0 1-1,1 5-1,-1 1-2,1 4-2,-1 4-2,0 1-1,-2 2-1,0 1-1,-5 3-1,-2 1 1,-2 0-1,-5 2 1,-2 0 1,-3-1 1,-3 2 0,0-4 1,-3-1 0,4-2 0,-1-2 1,4-1 0,-1-2 1,3 1 0,3-4 1,4 1 0,1-2 0,4 2 1,0 0-1,2 2 0,-1 3 0,0 1-1,0 0 1,-3 3-1,2 1-1,-4 0 1,-2 0 0,-2 0 0,-3 1 0,-3-2 0,-5 1 0,-3-2-2,-3 1-3,-3-2-5,-3 0-8,1-1-18,-3-1-24,1-3-1,1-1-38,5-16 97,2-2 0</inkml:trace>
  <inkml:trace contextRef="#ctx0" brushRef="#br0" timeOffset="61446.5145">11146 14578 170,'13'8'12,"3"3"2,5 4-1,2 3 2,2 6-4,2 4-2,1 3-2,-1 5-2,-1 1-1,-1 3-2,-2 2 1,-3 0-2,-2-2-2,-4 1-4,-1-3-10,-5-2-19,-4-4-23,-2 0-97,0 6 154,-2-8 0,0-4 0</inkml:trace>
  <inkml:trace contextRef="#ctx0" brushRef="#br0" timeOffset="61819.5359">12265 15175 212,'2'0'11,"2"1"2,5 1-1,-1 0 0,1-1-4,2 0-6,3 0-7,-2-1-15,2-1-19,1 1-19,1 0-90,14 2 148,-4-2 0,-4 3 0</inkml:trace>
  <inkml:trace contextRef="#ctx0" brushRef="#br0" timeOffset="61949.5433">12436 15337 65,'7'0'-65,"27"-12"65,0-1 0</inkml:trace>
  <inkml:trace contextRef="#ctx0" brushRef="#br0" timeOffset="62783.591">13437 14766 190,'2'7'6,"0"3"1,0 2 0,0 5 0,1 3-3,-1 2-1,0 3-2,-1 1-1,0-1-1,-1-1 0,-1-3-1,0-3-1,0-4-3,-1-4-2,0-2-3,-1-8 0,-2-3 2,1-1 1,-2-6 1,0-5 4,1-1 2,0-3 4,0-3 4,1-2 1,1-2 0,3-3-1,4-1-1,2-2-1,2 3-1,3 0 1,3 4-1,1 2 0,2 5-1,1 5 0,-2 5 2,1 3-1,-3 3 1,0 4-1,-3 3 0,-1 1-1,-4 2 0,1 4-1,-4 2 0,-2 1 0,-4 2-1,-2 0-2,-5 1-1,-1 0-2,-7-4-5,1 1-6,-3-4-15,0-1-25,1-2-1,1-2-28,5-6 84,4-1 0</inkml:trace>
  <inkml:trace contextRef="#ctx0" brushRef="#br0" timeOffset="63118.6102">14105 14596 194,'-9'0'12,"-3"0"1,-3 4 2,-3 5 0,-4 3-3,-2 7-3,1 5-2,-3 7-2,2 4-3,3 3-4,3 3-3,4 1-8,6-1-14,4-3-32,6-2 0,4-4-60,27 4 119,-2-8 0,0-6 0</inkml:trace>
  <inkml:trace contextRef="#ctx0" brushRef="#br0" timeOffset="63529.6337">14243 15031 193,'3'-4'10,"1"2"0,3-6 1,-4 0 0,2-2-4,0-1-1,0-3-2,-1-2-1,2-1 0,-1-1-1,-1-4 0,2 1 1,1-2 0,0-2-1,2-1 1,0 2 0,3 1-1,-1 3 1,0 3 0,1 4-1,-2 8 0,0 5-1,0 4 0,0 8 1,-3 5-2,1 3 1,0 2-2,0 2-1,-1 0-3,0 0-5,1 0-11,-1-5-17,-1-1-21,1-4-98,0 1 157,-1-4 0,-2-4 0</inkml:trace>
  <inkml:trace contextRef="#ctx0" brushRef="#br0" timeOffset="63700.6435">14306 14879 247,'6'-2'0,"5"0"-3,2-3-5,3 3-9,0-2-15,5 1-15,3 1-93,22 0 140,-2 0 0,-3 1 0</inkml:trace>
  <inkml:trace contextRef="#ctx0" brushRef="#br0" timeOffset="63887.6542">14756 14986 211,'2'5'-14,"1"4"-17,0 0-19,0 0-66,3 2 116,0-3 0,-1-1 0</inkml:trace>
  <inkml:trace contextRef="#ctx0" brushRef="#br0" timeOffset="64536.6913">14997 14843 198,'3'12'1,"-2"-6"-1,2 0 1,-1 2-1,1 3 1,2-1-1,-2-2 1,0 0-1,0-2 0,-2-1-3,1 2 0,-1-5-2,-1-4 0,-2-2 1,1-4-1,-3-1 2,0-3 1,1-1 5,-2-1 3,3 1 2,1-4 2,1-1 1,1-1 1,3-1-1,3 0-1,1 1-1,4 0-2,1 5-1,2 1-2,2 6-1,1 2-1,0 5-2,0 4-1,-2 4-1,0 2-2,-5 2-1,-3 2 0,-4 1-1,-4-1 1,-3 1 1,-3-1 2,-4-4 0,-2 0 2,2-1 1,0-4 1,1-1 1,2 0 1,3-2 1,5-1 0,3 1 1,6-1 0,5 0 0,4 3-1,0-1-1,1 3 0,3-1-2,-3 3 0,0 0 0,-3 1 0,-5 1 0,-3 0-1,-4-1 1,-5 1-2,-5 0 1,-5-1-2,-4-1-2,-6 0-4,-3-3-8,-4 1-11,-2-3-18,-1-3-17,2-1-85,-9-16 146,6-1 0,6-2 0</inkml:trace>
  <inkml:trace contextRef="#ctx0" brushRef="#br0" timeOffset="64841.7087">15384 14587 203,'11'6'12,"7"5"1,1 5 1,5 5 1,3 6-3,2 6-3,0 5-1,0 3-2,-5 4-4,-5 0-3,-5 3-8,-7 0-15,-9-1-26,-9 0-12,-12 0-86,-58 22 148,1-9 0,-2-8 0</inkml:trace>
  <inkml:trace contextRef="#ctx0" brushRef="#br0" timeOffset="65262.7328">13467 15543 182,'2'0'11,"1"2"0,2-2 1,4 3 1,4 1-4,1-1-1,8 0-3,6-2-1,6-1 0,9 0 1,10-2 2,9-3-1,9-2 1,8 2 0,8-5 0,8 1 1,5 1-2,7-1-1,2 0-1,5 1-2,1 2-1,-1 0-3,-3-1-4,-7 4-4,-9-1-14,-10 2-26,-14 1-13,-12 4-106,-19 1 169,-16 1 0,-15 1 0</inkml:trace>
  <inkml:trace contextRef="#ctx0" brushRef="#br0" timeOffset="65886.7685">14255 15876 235,'-2'-1'6,"-3"3"0,1 0 0,1 4 1,1 5-2,0 4-2,1 1 0,2 5-2,1 0-1,0 0-1,1 1-1,0-2-2,0-1-1,0-4-1,-1-4 0,-2-1-1,0-5 1,-1-2 0,-3-1 1,1 0 0,-2-7 1,1-2 3,-2-1 2,3-3 0,-1-7 2,2-1 1,3-2 0,1-3 2,4-4-1,1 1-1,4-1-1,4 2 0,3 1 0,2 4 0,4 3 0,0 7 1,3 1-1,-4 5 0,0 2 0,-3 3-1,-6 0 0,0 6-1,-6 1 0,-3 0 0,-3 2 0,-1 4 0,-4-2 0,-3 0 0,-2 0 0,-3 0-2,-1-2-2,-3 0-3,-2 0-5,-2-2-11,-1 0-17,-1-2-20,0 2-82,7-5 141,2 0 0,5-2 0</inkml:trace>
  <inkml:trace contextRef="#ctx0" brushRef="#br0" timeOffset="66179.7853">14737 15762 268,'4'0'7,"-9"1"1,0 2 1,-3 1 0,-3 4 1,-3 1-3,-1 5-2,-2 1-1,1 6 0,-1 1-2,1 3-2,2 3-3,2 1-5,4 0-10,3-1-20,3 0-27,4-3-1,4-1-69,16-4 135,0-3 0,0-5 0</inkml:trace>
  <inkml:trace contextRef="#ctx0" brushRef="#br0" timeOffset="66566.8074">14808 16102 186,'4'-4'18,"2"-3"1,0-3 2,2-1-1,0-4-3,-1-2-5,1-2-2,0-2-2,1-1-2,-1 0-1,1-1-1,0 0-1,1 2-1,0 3-1,2 2 0,-1 3-2,0 2 0,1 3 0,-4 3-1,4 1-1,-5 2 0,1 4 0,-1 2 1,2 4-1,-3 1 1,0 3 0,1 1 0,-1 2 2,1 0-2,0 2-1,0-2-4,-1 5-6,2-6-9,-3 2-14,0-5-21,-1-1-5,-2-1-44,-6-6 106,-1-2 0,-2 0 0</inkml:trace>
  <inkml:trace contextRef="#ctx0" brushRef="#br0" timeOffset="66751.818">14865 15908 223,'-2'-5'3,"12"6"-1,3 1-1,5 0-7,3-2-12,2 0-25,2 0-11,2-2-54,12-1 108,-5-1 0,-7 1 0</inkml:trace>
  <inkml:trace contextRef="#ctx0" brushRef="#br0" timeOffset="67089.8373">15318 15737 241,'17'4'9,"-9"2"1,3 3 2,3 3 0,0 0 1,0 5-1,2 2-1,-2 5-2,-1 3-2,-3 2-2,-2 3-2,-4 2-2,-3 2-3,-4 0-6,-6 0-14,-4-2-33,-5-2-12,-8-1-124,-42 10 191,0-7 0,-1-7 0</inkml:trace>
  <inkml:trace contextRef="#ctx0" brushRef="#br0" timeOffset="81458.6592">18396 13503 111,'0'0'9,"0"0"4,0 0 1,0 0 1,0 0-1,0 0-3,0 0 0,0 0-1,-1 2-3,1 1-1,-1 1-3,0 3 0,0 1 1,0 2 1,-1 4 0,0 0 1,0 1 1,0 5 1,-2 0 0,1 1 0,-1 2-1,-1 0 0,1-1 0,-1-1-1,-1 1-2,0-1 0,1-1-1,1-5-1,-1 2 0,2-3-3,-1-2-2,2-4-5,-3 1-10,2-2-17,-2-2-28,1 1 0,-3-1-66,0-16 129,0 2 0,3-6 0</inkml:trace>
  <inkml:trace contextRef="#ctx0" brushRef="#br0" timeOffset="81851.6816">18437 13534 163,'0'3'12,"1"0"1,0 3 2,4 2 1,0 6-3,1-2-2,1 3-1,4 2-1,-1 0-2,2 1-1,2 1 0,-2-1-2,1-1-1,-1 0-1,-1-2 0,0-3-3,-3-2-2,0-1-6,-2-3-9,-1 0-13,-1-1-23,0 1-6,-4-3-56,-13 0 116,0 1 0,0-4 0</inkml:trace>
  <inkml:trace contextRef="#ctx0" brushRef="#br0" timeOffset="82045.6927">18370 13744 161,'2'-1'10,"0"0"1,5-1 0,0 1-1,5-1-11,2 1-21,4 0-25,2-1-4,3-1-31,17-13 82,-3-1 0</inkml:trace>
  <inkml:trace contextRef="#ctx0" brushRef="#br0" timeOffset="82607.7249">18788 13225 108,'-2'12'9,"1"2"2,0 3 0,-1 3 1,2 4 0,0 5-3,1 2 0,1 1-2,-1 5 0,3 1 1,0 3 0,0 0 0,-1 2 1,0-1 0,1-1 1,-1 0 0,-1-4-1,-1-2 0,-1-1-2,0-2-1,-1-2-2,0-2 0,-2-2-2,1-1-1,-2-1-3,1-2-2,0 0-4,0-3-8,1-2-13,0-3-18,1-2-15,1-3-69,5-15 131,1-1 0,-2-4 0</inkml:trace>
  <inkml:trace contextRef="#ctx0" brushRef="#br0" timeOffset="83518.777">19054 13578 182,'0'5'9,"0"1"0,-1 3 1,0 5 0,1 0-4,-1 4-2,1 1-2,-1 0-1,1 0 0,0 1-1,-1-4-1,-1-3-1,1-1-2,0-6-3,0-1-3,-2-2-4,2-3-1,-2-4 1,-2-4-1,0-4 1,0-2 3,-3-6 5,1 0 3,1-3 5,-1-1 3,-1 2 2,3-2 2,0 4-1,1 1 1,3 4-1,0 4 0,5 1-1,2 2-1,3 3 0,3 1-1,4-1-1,1 5 0,2-3 0,0 6-1,1-3-1,0 4-1,-2 1 0,-1 0 0,-4 3 0,-4 1 0,-1 3-1,-6 0 1,-3 1 0,-5 1 1,-3 1-1,-3 0-1,-3 1 1,1-2 0,-2 0-1,3-3-1,-2 1 0,6-5-1,0 0 0,4 0 0,1-4 0,2-1 1,3 1-1,4-1 2,0-2 1,5 1 0,2-1 0,1-1 0,0 1 0,2 0 1,-1 0-1,1 0 0,-1 0 0,-2 3-1,-3-2 1,-1 2 0,0 0 0,-4 2 0,0 0 1,-1 3 0,-3 0 1,-1 2 0,-2-1 0,-2 2 1,-3 1 1,0-3 0,0 0 1,-1-1 1,-2 0 0,0-1 1,1-1 0,-1-1-1,0-2 0,0 0-1,0-3-2,3 0-2,-2 0-5,4-3-5,-1 0-11,2 0-22,0-3-22,1 1-120,7-16 183,2 2 0,0-2 0</inkml:trace>
  <inkml:trace contextRef="#ctx0" brushRef="#br0" timeOffset="84186.8152">20113 13594 171,'0'0'8,"-4"1"0,1 1 0,-2 1 0,-1 4 1,-3 0-4,1 1-1,-3 3-1,3 0-2,0 0 0,0 4 0,1-3-1,1 2 1,3-1-1,1 0 1,2 0 0,1-4 0,1 1 0,4-2 0,2-3 0,1-1 0,3 1 1,-2-5 1,4-3 1,-1-2 1,2-1 2,-1-1 1,0-2 0,-1-2 1,-2-2 0,-1 0 0,-2 1-1,-2-1-2,-4-1-2,-2 2 0,-2 0-1,1 4-2,-6-1-1,-1 0-1,-3 3-3,0 1-1,-6 0-2,3 1-3,-4 4-5,0 0-10,-3 1-21,0 3-17,0 0-86,-6 1 149,4 0 0,5-2 0</inkml:trace>
  <inkml:trace contextRef="#ctx0" brushRef="#br0" timeOffset="84660.8423">20275 13585 139,'6'1'7,"2"1"-1,4 1 1,0 1 1,2 1-2,1-1-2,0 4 0,1-2-2,-2 2 0,-2 0 0,-2 1 1,0 1 0,-3 0 0,-3-1 2,-1 1 0,-3-1 2,-1 1 1,-1-2 2,-3-1 1,-2-1 0,0 0 1,-1-4 1,0 1-1,0-3 0,0 0-2,1-3-1,2 1-2,-1-5-1,3-2-2,2-2-1,2-1-2,1-2-1,4-1-2,1 1-5,2-3-7,4 0-19,3 0-33,6 0-1,4 0-86,35-15 153,-3 4 0,-2 3 0</inkml:trace>
  <inkml:trace contextRef="#ctx0" brushRef="#br0" timeOffset="85006.8621">21303 13490 207,'3'4'7,"3"3"1,1 3 0,3 4 0,-1-2-3,0 7-3,1-1-1,-2 2-4,0 0-3,-2-3-5,0 2-3,-1-4-5,-3-4-7,-2 0-11,-1-5-9,-3-2-38,-12-10 84,1 1 0</inkml:trace>
  <inkml:trace contextRef="#ctx0" brushRef="#br0" timeOffset="85530.8921">21282 13457 76,'7'-7'9,"5"0"4,1 0 2,5-1 2,0 1 1,3 2-1,2 3-1,-2 0-2,2 4-3,-1 0-4,-2 3-2,-2 2-4,-2 2-4,-3 2-3,-2 3-1,-5 0 0,-3 1 0,-4 2 0,-3-3 1,-3 1 3,-3-1 2,-1-2 3,-1-4 0,0-1 0,3-2 0,-1-2 0,5-1-1,1-1 0,5-1-2,3-1 1,3 0 0,6 0 1,1-2 0,1 3 1,1 0-1,2 0 0,-2 0 1,-1 4-1,-1-1 0,-5 1 0,-1 2 0,-4 1 1,-2 1 1,-4 0 2,-2 3 2,-4-2 0,-3 1 1,-2-1 1,-1 0 0,-1 0-1,-1 0-1,1-2-1,0 1-2,2-3-3,4 0-6,-2-1-10,4-1-30,0-3-13,2-2-90,0-13 148,0 0 0,2-5 0</inkml:trace>
  <inkml:trace contextRef="#ctx0" brushRef="#br0" timeOffset="85981.9179">21765 13162 184,'5'3'13,"0"4"0,3 1 2,-2 5 0,1 4-4,-1 2-2,0 6-3,1 1-1,-2 6 0,1 3 0,1 2-1,0 2 1,3 0 1,-1 2-1,1-3 1,1 1-2,-2-5 0,1-1-4,-2-4-5,0-1-11,-2-7-28,-2-3-20,-1-4-122,7-6 186,-3-3 0,1-5 0</inkml:trace>
  <inkml:trace contextRef="#ctx0" brushRef="#br0" timeOffset="86516.9485">22149 13650 141,'0'-7'9,"-1"1"1,1-2 1,0-4 2,0-1-1,0 0-1,1-2-1,-1 0-2,0-3-2,0 0 0,1-2-2,-1-1-1,2-1-1,0 2 0,1 0 1,1 2-2,0 1 1,2 5-1,0 3 0,1 1 0,0 2-1,1 2 0,2 3 0,0 0 0,-3 2-1,4 3 1,-2 3 0,-2 0 0,1 3 0,3 2 1,-4 5 1,1 0-1,-1 4 0,2-1 1,0 5-1,1-4 0,1 3 0,1-2-1,-2-3-1,2-1-4,-2-4-7,-3-3-10,1-1-16,-3-2-19,-2-2-74,-8-7 131,0 1 0,-4-6 0</inkml:trace>
  <inkml:trace contextRef="#ctx0" brushRef="#br0" timeOffset="86679.9578">22141 13554 188,'7'0'8,"5"0"-9,5 0-29,2 0-13,5 0-79,32-7 122,-6 0 0,-1-3 0</inkml:trace>
  <inkml:trace contextRef="#ctx0" brushRef="#br0" timeOffset="90188.1585">19049 14133 122,'0'0'6,"0"0"0,0 0 0,0 0 0,0 0-3,0 0-1,0 0-1,0 0-1,0 0 0,0 0 0,0 0 0,0 0 0,0 0 1,0 0 0,0 0 0,0 0 0,0 0 0,0 0 2,2 0-1,0 1 0,3-1 0,-2 3 0,4-1 0,-2-1 0,2 2 0,-2 0-1,3 0 1,-3-1-1,2 3 0,0-2 0,-1 2 1,-2-3-1,1 1 0,-1 1 0,-1 1 0,0-3 0,0 0 1,2 2-1,-3-2 1,0 0 0,1 1 0,2-1 0,-3 0 1,2-2 0,1 3 1,0-3 1,0 0 2,4 0 1,-3 0 1,5-5 0,-3 1 1,3-2 0,-2 1 0,0-5-1,0 1-2,-1-2 0,1-2-2,-2 1 0,0-5-2,1 2 0,2-2-1,0 0-2,0 1 1,4 1-1,-1 0-1,0 1 0,1 2 0,1 0 0,-3 3-5,0 1-6,0 3-18,-5 0-32,1 3 0,-1 2-80,-5 7 142,-1 0 0,-2 1 0</inkml:trace>
  <inkml:trace contextRef="#ctx0" brushRef="#br0" timeOffset="91084.2097">18279 14137 60,'0'0'1,"0"0"0,0 0 1,0 0-1,0 0 1,2 2 0,0-2 0,3 3-1,-1-1 1,3 3-1,-3-3 0,3 4 0,-3-3-1,4 2 0,-3-2 1,1 1 0,-2-1-1,0 0 2,0 1 2,-2-3 1,0 0 0,1 0 1,-1 1 0,0-3 1,0 0-1,1-1 0,1-1-2,1-2 0,-2 0-1,5-2 0,-4 2-1,5-4 2,-2 1-2,4-3 1,-3 1-1,1-2 0,0 0 0,0 1 0,-1-1 0,0 0 0,0 1-1,1-2 1,0 1 0,-2 2 0,4-1 0,-3 0 1,1 2-1,-2 0 1,3 1 0,-3 1-1,0 0 1,-1 4-1,0-3-1,-2 3 0,0 2-3,-2 0-4,0 0-13,1 2-19,-2 1-10,0 3-31,-1 4 79,1 0 0</inkml:trace>
  <inkml:trace contextRef="#ctx0" brushRef="#br0" timeOffset="93255.3339">22297 13866 66,'0'0'2,"0"0"2,0 0 0,0 0 0,0 0 1,0 0 0,0 0-1,0 0 0,0 0-2,0 0-1,0 0 0,0 0-1,0 0-1,0 0 1,0 0 0,0 0 0,0 2 1,1 1-1,1 1 0,0 1 1,1-2-1,0 2 0,0 2 0,0-2 0,1 0-1,-1-1 1,0 1-2,1-2 0,-1 1 0,0-1 0,2 2 0,-1-3 0,0 0 1,0 0-1,3 1 2,-4-2-1,2 0 0,-2-1-1,1 1-2,0-2 0,0 1-1,-2-1 0,3 0 0,-1 0 1,-2 0 1,2-2 2,0-1 4,1 1 1,2-2 0,2-1 2,2 0 0,1-1 0,3 1 1,1-2-1,3 0 0,0-1 1,0 0 1,1-2 0,0 2 2,-2-1-1,1-1 1,-3 0-1,2-1 0,0 2-2,-2-2-2,0 1 0,-1 1-2,1 1-2,-3 0-1,-2 2-5,1 0-5,-4 3-10,1 3-15,-3-1-12,-1 2-27,0 5 74,0-1 0</inkml:trace>
  <inkml:trace contextRef="#ctx0" brushRef="#br0" timeOffset="94461.4029">21443 13986 52,'4'3'4,"0"0"2,-3-2 0,1 1 1,0 0 0,-1-2 1,1 0-1,0 0 0,0 0-2,2-1-1,-3 0 0,3-2-2,0 1 0,4-1-1,-5 0 0,4-1-1,1-1 1,-1 2 0,1-1 0,0-1 0,0 0 0,1-2 0,1-1 1,-2 0 0,4-3 1,-3 1 1,2 0 1,-1-1 1,1-2 0,-1 4 1,1-3-1,0 1-1,-2 0 0,2 1-1,-2 2-1,-1 1-1,0 0-1,-2 2-2,1 1 0,-3 2-2,1-1-3,-1 3-4,1-1-4,-3 0-4,0 1-6,-1 0-6,-1 0-53,5 2 83,0 0 0,0 1 0</inkml:trace>
  <inkml:trace contextRef="#ctx0" brushRef="#br0" timeOffset="97222.5608">18606 14789 74,'-2'0'12,"1"-1"0,-3 0 0,2 0 0,0 1-3,-1-2-3,1 1-2,2 1-2,0 0-2,1 3 1,0-2-1,3 4 1,0 3-1,0 1 1,2-1 0,1 5-1,0-2 0,1 1 0,0-1 0,3 0-1,3-2-4,0-1-3,5-1-3,1-4-1,2-1 1,2-4 0,1 0 0,0-6 2,1 0 4,-2-1 4,2-5 3,-3-1 1,1 1 1,0-2 1,-1 0 0,-2 2 0,1-2 0,-3 3-1,1-3 1,0 4-1,-3 0-1,2 3 0,0-1 0,-1 5-1,1 1 1,0 3 0,0 2-1,1 3 1,0 4-1,2 0 0,0 3 0,2-3-1,1 3 0,1-3 1,2 0-1,0-4 1,2-1 1,2-5 1,0-3 0,0-3 1,3-2 1,2-5 0,-1 1-1,2-3 1,-1 0-1,2 1 0,0 0-1,1 2-1,1 0 0,0 4 0,1-1-1,0 4 0,-1 0 0,0 3-2,1 1 0,-1 1-2,-2 4-2,2 1-1,-1-3-2,1 4-1,0 0 1,0-1-1,3-2 1,0 1 2,3-2 2,0-2 2,4-1 1,-3 0 1,3-3 0,0 1 1,0-2 0,-1-1 0,-2 1 0,-1-2-1,0-1 0,-1 3 0,2-1 0,-1 2-1,1 1 1,-3 2-1,2 0 1,-3 3 0,2 0 0,-4 3 2,1 0 0,-2 0 1,-1 0 1,1-1 1,0-1 1,3-1 1,-2-1 0,2-1 2,1-1 1,-1-3 1,2 1 0,-3-2 0,2-1 0,-3-1-2,1 0-2,-2-2-2,1 1-2,-1 0-2,-1-1-2,0 1-1,-1 1-2,-3-1-3,-3 2-6,-2 1-16,-3 2-33,-6 0-1,-4 1-76,-15-3 138,-3 2 0,-9-1 0</inkml:trace>
  <inkml:trace contextRef="#ctx0" brushRef="#br0" timeOffset="97879.5984">19867 15187 143,'4'0'11,"0"0"2,0 0 3,-3-1 1,2-2-3,0 0 0,-2 1-1,0 0 0,-3-2-2,-1 2-1,-1 2-3,-1 0-1,-5 0-1,3 2-1,-4 3-1,-1 1-2,-1 2 0,-2 3 0,-1 3-1,0 0 1,-1 6 0,0-1-1,1 6 1,0 1 0,3 1-1,1 2 0,3 0 0,3 1 0,3 0-2,2-4 0,4 2-3,2-4-4,3-4-16,5 0-25,1-1-11,3-5-92,18-7 153,-4-2 0,0-6 0</inkml:trace>
  <inkml:trace contextRef="#ctx0" brushRef="#br0" timeOffset="98518.6349">20153 15524 138,'0'0'15,"0"0"3,1-3 1,1 2 1,0 0-3,2-5-3,-1 1-2,-1-1-3,-1-2-2,1-2-2,0 1 0,-1-4-1,0 0 0,0-2-2,0-2-1,1 0 1,0-1-1,1-2-1,0 0 0,1 3 0,-1-1 0,2 2 1,0 4-1,0-1 0,-2 5 1,1 1-1,0 1-1,2 1 1,-4 2 0,5-1 0,-3 4-1,3-1 1,-3 1 1,4 1-1,-3-1 1,5 3 1,-2 2 0,2 1 0,0 1 0,3 2 1,-1 3-1,0 0 0,2 4 0,1 1-1,-1 0 0,1 0-1,-1 2-2,1-2-4,-3-3-3,-1-1-5,-3-1-8,0-4-10,-4-1-8,0-3-11,-2-3-87,-4 2 138,-1-4 0,0-1 0</inkml:trace>
  <inkml:trace contextRef="#ctx0" brushRef="#br0" timeOffset="98811.6517">20140 15415 178,'0'0'12,"3"-2"1,-1 1 2,4 0 0,1-1 0,4-1-3,1-1-2,3 0-3,2 1-2,0-2-1,2-1-2,0 2-3,0 0-6,1-1-10,-1 3-20,-2-1-21,0 3-110,13-4 168,-5 2 0,-4 0 0</inkml:trace>
  <inkml:trace contextRef="#ctx0" brushRef="#br0" timeOffset="99161.6717">20735 15382 179,'3'-2'9,"-3"2"2,0 0 1,0 0 1,0 0 0,1 3-3,1 0-2,0 2-2,0 4-3,0 0-3,0 1-5,-1 3-8,-1-1-16,0-1-20,0 2-8,-1-1-54,-6-2 111,2-2 0,-1-4 0</inkml:trace>
  <inkml:trace contextRef="#ctx0" brushRef="#br0" timeOffset="100101.7255">20959 15151 203,'0'0'6,"0"0"1,0 0 1,0 0-1,0 1-1,3 2-2,-2 4-1,2 1-1,0 5 0,0 1-1,0-1-1,-1 3-1,1-2 0,0 0-2,-1-2-1,1 1-1,-2-5 0,2 0 1,-2-3 0,0-1 0,-1-3 0,1 2 2,-1-3 0,-1-3 0,1 0 0,-4-3-1,1-3 0,-2-2 0,1 1 2,-1-4-1,1 0 1,-1 0 1,1-1 1,1 0 1,3-1 1,0 1 0,3 1 1,3 0 0,0 1 1,2 2-1,2 0 1,2 3-1,1 2 0,2 0-1,-1 2 0,1 2 0,-1 1-1,0 2 0,-2 2-2,-1 2 0,-2-1-2,-2 3 0,-2 2-2,-2 0 0,-2 2-1,-2 0-1,-3 0 0,-2-1 2,-1-1-1,-4 0 2,1-1 1,0-1 1,0-2 0,0 0 1,2-2 2,0 1 0,3-3 0,0 1 2,3-2 1,2 1 0,2-1 1,3-1 0,1 1-1,5 0 1,-3 0-1,6 0-1,-4 1-1,2 0 0,1 1-1,-1 0-1,-1 1 0,1 2 0,-4-1-1,2 1 0,-3-1-1,1 2 0,-3-1 1,0 5-1,-2-4 1,0 3 1,-3-3-1,-2 4 2,0-5 0,-3 5 1,-2-3 0,-2 1 1,-1-1-1,-2-1 1,0-1-1,-2-1 0,0 2-2,-1-1-3,0-3-6,-1 1-11,2 0-26,0-3-15,3 0-95,-6-15 155,6 1 0,1-3 0</inkml:trace>
  <inkml:trace contextRef="#ctx0" brushRef="#br0" timeOffset="100784.7646">21323 14942 120,'7'1'12,"1"1"1,1-2 0,3 5 1,3-3-4,0 3-2,1-1-2,0 1-1,0 3-2,1 0-1,-1-2 0,1 4-1,-2 0-1,-1 2 1,-2 0-1,1 0 1,-4 3-1,1 0 1,-1 1-1,0 1 1,-1 1-1,0-2 0,1 4 1,0-3-1,-2 2 0,1 0 0,-2-2 0,0 3 1,-2 1 0,-1-1 1,-1 1 0,-2 1 1,0-2 1,0 1 1,-2-4-1,1 0 1,-2-2-1,0-1 1,0-2-1,-1-2-1,-3 2 0,0-3-3,1-1-4,-3 2-8,-1-4-20,2-1-24,-1 2 0,-3-3-44,-6-5 100,1-1 0,0-3 0</inkml:trace>
  <inkml:trace contextRef="#ctx0" brushRef="#br0" timeOffset="109597.2686">19063 13296 62,'0'0'3,"0"0"-1,0 0-1,0 0 1,0 0-1,1 1-1,1 0 2,0 1 0,0 0 1,0 0 0,0-1 0,0 1 1,-1-2 0,2 2 0,-1-2 0,-1 0-1,1 3 0,0-3-1,0 0 0,0 3-1,-2-3 0,0 0 0,0 0-1,2 1 1,0 0-1,-1 0 0,1 0 0,0 0 0,-2-1 1,0 0-1,1 1 0,1 0 0,0 1 1,0-1-1,1 0 0,-3-1 0,0 0 0,0 0 1,0 0-1,0 0 1,0 0 1,1 3 1,1-3-1,-1 0 1,1 2 0,0 0-1,-2-2 1,0 0-1,0 0-1,0 0-1,1 0 0,1 0 0,0 0 1,0 0-1,0 0 0,0-2 1,0 2-1,-1 0 1,4 0-1,0-2 1,-1 2 0,0-3 1,3 1 0,-3-1 2,3-3 0,1 0 2,1-5 0,-1 1 1,4-3 0,0-1 1,2-3 0,1-2-1,5-4 1,3-3-2,5-2 0,4-2 0,5-1-2,1-3 0,2 2-1,2-1 0,-2 1-1,-2 3 0,-4 2 0,-5 3-1,-4 3 0,-5 6-2,-7 3-1,-1 3-6,-7 4-11,-1 2-29,-4 6-7,-2 1-65,-11 19 120,0 0 0,-4-1 0</inkml:trace>
  <inkml:trace contextRef="#ctx0" brushRef="#br0" timeOffset="110705.332">18285 13225 53,'0'0'0,"0"0"1,0 0-1,0 0 1,0 0-2,0 0 1,0 2-1,1 0 1,0 1 0,2-1 0,-1 1 0,-1 0 0,2 1 0,0 0 0,-1-2 0,-1-1 0,2 3 0,-1-1 0,0-2 0,-1 2 0,2 0 0,-2-2 1,1 1 0,-1 1 1,1-2 3,-2-1-1,0 0 1,3-1 1,-1 1 0,0 0 0,1-5 1,1 2 1,1-4-1,2-1 1,1-3 1,0 0 1,1-3 0,3-1 0,-2-1-1,2-1-1,4-3 1,-2-2-1,3 0 1,0-2-1,3 1 0,-1-1 0,2 0 0,-1 2-2,1 2 0,-1 0-2,1 2-2,-3 2 0,-2 3 0,-3 1 0,-2 4 0,-4 2 0,-2 2-1,-2 2 1,1 2 0,-4 0-1,0 0-1,1 2 1,-1 0-1,1 0 0,0 0-1,-3 0-2,1 0-5,-1 0-10,0-1-26,0 4-12,2-1-82,1 4 138,2 1 0,-2-1 0</inkml:trace>
  <inkml:trace contextRef="#ctx0" brushRef="#br0" timeOffset="112339.4254">22185 13063 58,'0'0'6,"1"2"0,0 0 0,1 0 0,-1 0-1,1-1-2,-2-1 0,0 0-1,0 0 0,0 0 0,0 0-1,0 0 0,0 0 0,0 0 0,0 3 0,0-2 0,0 1 1,1 4-1,0-1 1,0-1 0,0 0-1,1 3 2,-1-3-1,1 4-1,0-3 1,2 1 0,-2-3 0,1 5-1,0-4 1,-1 1 0,0-2 0,0 1 2,0-3 0,-1 1 0,2 0 1,-1-2 0,0 0 1,0 3 1,0-6 1,0 3 1,1-5 1,2-2 0,0-2 1,0 1-2,4-4 0,0-2-1,3-1-1,1-2-1,2-3-1,2-2-1,0 1 1,4-3-1,2-2 1,0 1 0,2-1-1,3-2-1,0 2 0,0 2-1,-1 0-1,-2 5 1,-3 1-3,-3 3-5,-6 5-4,-3 4-9,-2 1-19,-6 5-23,-5 6-101,-24 20 162,-5 1 0,-3 0 0</inkml:trace>
  <inkml:trace contextRef="#ctx0" brushRef="#br0" timeOffset="113328.482">21130 13199 92,'4'-3'11,"1"1"-1,1-2-2,-1-2 0,3-2 0,-1 1-1,4-3 1,-2 1-1,2-3 1,4 0 0,-2-1 0,3-3 0,-1-2-1,3 1-1,-2-2-1,1-1 0,-1 1-1,-1 0 0,-3 2-2,1 2 1,-2 1-2,-1 1 0,-1 5-1,0-1-1,-2 2-1,0 1-1,1 3-2,0-2-1,-3 3-2,0-1-3,-1 3 0,1 0-1,-4 0 0,1 0 2,0 0 0,-2 0-3,-1 1-7,0 1-9,0 1-10,1 2 2,-1 1 37</inkml:trace>
  <inkml:trace contextRef="#ctx0" brushRef="#br0" timeOffset="118944.8033">21137 14843 64,'3'0'7,"-3"0"-1,0-2-1,1 1-1,0-1-2,1 0 0,0 0 1,-4 0 0,-1 0 3,-1-1 1,0 1 1,-3-2 0,0 1 0,-3 0-1,1 0-1,-4 0-3,0 2-2,0 0-1,-3 0-1,-1 2 0,-3 0 1,-2 0-1,0 2 1,-3 0 0,1 0 0,-2 1 0,1 0-2,-1 0-1,2 0-2,0 0 0,0-1 0,0 1-1,2-3 0,-4 3 1,0-1 1,0-2 2,-2 2 2,1-1-1,-1 1 1,0 0 0,1 0 0,2-1 0,0 3-1,0-2-1,3 1 1,1-2-1,-1 1 1,1 1 1,0-1 1,1 0 2,0 0 0,0-2 3,0 2-1,-1 0 1,1-3 0,1 2-1,0-1 0,3 0-2,-1 0 0,2-1 0,-1 0-1,2-1 0,0 1 1,-1-1 0,-2 1 1,0 0 0,-2 1 1,-1 1 0,2 0-1,-3 1 0,2 2 1,2 0-1,-1 0 1,3-1-1,1 2 2,0 1-1,1-2 1,1 1 0,0 0-1,1 1 0,2-2-2,2 1 0,-2 2-2,3 0 0,0 0-1,0 3 0,3 0 0,0 0 0,-2 2-1,2 1 1,-1 0 0,0 0 0,0 2 0,-1 0-1,0 0 1,-1 0 0,1-1 0,0 0-1,0-1 0,3 1 0,-1-1 0,1 2 0,1-1-1,1 2 1,1 0 0,1 2 0,0 1 0,0 2 1,1-2 0,1 2-1,0-2 1,-1-1 0,2-1 0,-3-1-1,1-1 1,0 0 0,0 0 0,-1 0 0,0 1 0,0-1 0,-2-1 0,1 2 0,-1-2 0,1-1 0,-1 0 0,0-2 0,0-1 0,1 1-1,0 0 1,1-3-1,0 2 1,3-2-2,-1 0-1,-1-1-1,4 0 0,-2-1 0,1 0 0,1 0 0,2 0 0,-4-2 1,5 3 2,-4-6 0,4 4 1,-2-3 0,4 0 0,-3-2 0,3 0 0,-1-1-1,-1 0 1,2-1-1,1 0 1,1 1-1,2-2 1,2 1 0,2 0 0,2 0 0,0-1 0,4 0 0,0 1 0,2-1 0,-1 2 0,2-2 0,-2-1 1,2 3 0,1-4-1,0 1 1,1-1 0,0-2 0,1 2 0,-1 0 1,2-2-1,2 1 1,1-1 1,2-1-1,0 2 1,1 1 0,0-1-1,2 1 1,-2-1-1,-1 2 0,-1-2-1,0 1 0,-2 1-1,0-2 1,0 3-1,0-1 0,4 0 0,-1 0 0,3 2 0,0-2 0,1 1 0,0-1 1,-2-1-1,-1 3 1,-3-3 0,-2 1 0,-5 0-1,-2-1 1,-2 2 1,-3-2 0,-2-1-1,0 2 1,-2 1-1,-2-2 1,0 1-1,-4 0 0,1 0 0,-1 1-2,-3-3 1,-1 3-1,1-1 0,-2 0 1,0-2 0,-3 2-1,3-3 2,-2-1-1,-1-2 1,-2 1 0,0-4 0,-1 0 0,0-5 1,0 0 0,-1-1 0,0-5 0,-1-3 2,0-4-1,0-1 1,0-2 1,1-2-2,-1 0 1,1 0-1,0-2 0,0 2-1,-1 1 0,1 1-1,-1 1-1,0 0 0,-1 1-2,-1 2 0,-1 3-1,-2 1-2,1 1 1,-3 3-1,-2 2 0,0 5 0,-1-1 1,-1 4 1,0 1 1,-1 2 1,0 1 1,-1 2 1,0 0 1,1 3 0,0-1 1,-1 1 0,3 1 1,-2 0-1,2 1 1,-1 1-1,1-1 0,-1 0 0,-2 1 0,0-1-1,-4 2-1,-3-2 0,-3 0 0,-5 1 0,-4 1-1,-6-2 0,-4 2-1,-5 1 1,-4-1-2,-6 2-1,-6 1-3,-4 1-8,-5 2-14,-8 3-29,-4 1-1,-8 4-53,-95 19 111,12-4 0,11-2 0</inkml:trace>
  <inkml:trace contextRef="#ctx0" brushRef="#br0" timeOffset="131378.5144">18826 13213 69,'-12'-3'9,"-1"1"0,-2 2 0,-2 0 0,0 0-1,-1-3 0,-1 3-2,-1 0-1,1 0-1,1 3-2,0-3-1,2 2-1,0 1-1,2 1 1,0 0-1,0 0 1,1 0 0,0 1 0,0 1 1,-1-1-1,1 1 1,0-2 1,1 3 1,-3-3 1,2 1 1,-1 0 1,1-1 2,-2 1 0,2-2 0,0 1-1,1-1 0,2 0-1,-1-1-2,1 2 0,3-3-1,-1 3-1,-2-1-1,2 1 1,-1 1-1,-2 3 0,2-3 0,-3 2 0,1 2 0,-2-1 2,0 3 0,1-1 0,0 0 0,-2 2 1,2-2 0,-1 0 0,-1 2-1,0 1-1,0 0 0,0 1-1,-1 2 0,2-2-1,0 3 0,3-3 0,-2 3 0,4 0 0,1 0 0,0-2 1,1 2-1,0 0 0,1-1 1,0 1-1,0 0 0,0 0 0,-1-2 0,3 2 0,0-2 0,0 1 0,1-1 0,0 2 0,1-2 0,1 1 0,0-1 0,0 2 0,0-1 1,1 0-1,0 0 0,1-1 1,1 1-1,0-3 0,-1 1 1,4 0-1,-1-3 0,0 0 1,0 1 0,2-2-1,2 0 0,-2 2-1,2 1 1,0-1-1,3 2 1,2 0-1,2 3 0,1 0 0,4 1 1,1 0 0,2 1 0,3-1-1,2 2 0,3-2 0,3 1-1,2 1 1,0-2 0,4 0 0,1-1 0,0-2 2,-2 0 0,2-1 0,-1-3 2,2-1 0,-2-3 0,2-3 0,1-1 0,-1-2 0,2-2-1,-3-1 0,2-2-1,-3-1 0,-1-3 0,-3-3 1,0-1 0,-1-2-1,-1-4 1,-1-3 0,-1-2-1,0-3 1,-1-1 0,0-4 0,-2-3 0,-2-1-1,0 0 0,-3-3 0,-3 1 1,-3-1-2,0 1 0,-3-1 0,-2 1 0,-3-2-1,0 0 1,-3 0-1,-1-1 0,-3 0 0,-1-2 0,0 0 1,-4 2 1,-3-1-1,0-1 0,-4 5 1,-2-1-2,-2 3-1,-3 3-2,-4 2-8,-3 6-17,-3 0-31,-4 8-1,-2 2-68,-23 11 129,6 4 0,8 4 0</inkml:trace>
  <inkml:trace contextRef="#ctx0" brushRef="#br0" timeOffset="134192.6754">22101 13031 111,'-3'-1'2,"0"0"-1,-2 1 0,-3-3 1,-2 2-2,0-1 1,-4-1 1,0 0 1,-4 0 2,0-2-1,-1 3 1,-3-2-1,-1 1 1,-3 0-1,0 2-1,-3-1 0,-1 1-1,1 1-1,-3 0 1,2 1 0,0 1 0,-1 0 0,2 1 0,0 1-1,-1 0 0,0 2 0,-1 1 0,-2 0-1,0 2 0,-1-1 0,-3 4 0,0 0 0,0 2 0,-1 1-1,0 1 1,2-1 1,1 3-1,4 0 2,1-1-1,3 0 2,4 0-1,1 0 0,3 0 1,2 1-1,1 0 1,2 0-2,1 2 0,1 1 1,1 3-1,1 0-1,0 3 1,0 0 0,1 4-1,1-2 0,1 3 0,0-1 0,4-2-1,1 0 1,3 0 0,1-5 0,3 0 1,2 0 0,-1-4 0,4 1 1,0-1 0,1-1 0,1-2-1,1 1 1,1-1-1,0-1 1,0 0-1,1 1 0,0-2 1,2 0-1,-2-1 0,2 2 0,0-1 0,2 0-1,0 0 0,1 2 0,2 0 2,0 0-1,4 1 1,-1-2 0,3 1 1,-1-3 0,4-2 0,-2-2 0,1-1-1,-1-4 0,1-1-1,-1-1 0,0 0 0,0-3 0,0 0 0,-1 0 1,2-2-2,-1 1 1,1-1 0,1 1-1,0-2 1,3 2-1,0-2-1,2 0 0,3 0 1,-2-2-1,1 2 0,-1-2 1,-1 0 0,0 0 1,-2-2 0,-2-2 1,-2-1-1,-1-2 1,-1 0 0,-3-1 0,0-2-1,-1-1 0,-1-1 0,-2-1 0,0-2-1,0 0 1,1-4-1,0-1 0,0-1-1,2-3 1,1 0 0,0-2-1,-2 1 0,1-1 0,-1 1 0,-2 0 0,-2 3 0,-2-2 0,-3 3-1,-2-1 1,-4 0 0,-4 1 1,-3-1-1,-4 0 0,-3-1-1,-5 1 0,-1-2 1,-3 2-1,0 1 0,-4-3 1,0 3 0,-3 1 1,-2-1 0,0 1 0,-2 1 1,-1 0-1,-3 1 0,0 1 0,-1 1-1,-3 3 0,-2 0 0,-1 1 0,-2 3 0,-5 0 0,-2 3 0,-6-1 0,-2 3 1,-2 1 1,-3 0-1,-3 3 1,-3 0-1,3 2 1,-2 2-1,3 0 1,0 2 0,2 1 1,2 1-1,3 2 0,0 2 0,3 1-1,3 4 1,0 3-1,4 1-1,1 5 0,3 4 1,2 2-1,1 0 0,4 6 1,1 0-1,2 2 0,1 0 1,3 0 0,2 3-1,2-1 1,4 1 0,5-1 0,3 1 0,4-1 0,5-1 1,4-1 0,4-2 0,5 1 1,2-2 0,3-1 1,2-1 1,1-1-1,3-1 1,0 1 0,2-3-1,2-1-1,-2 2 1,3-4-1,0 0 0,2 1-2,1-1 0,1 2 1,2-1-1,3 0 0,1 1 0,3-3-1,3 1 1,1-5 0,2-1 0,1-2-1,0-4 0,1-3 0,0-2-1,0-3 1,0-3-1,2-2 1,2-2 0,0-4 1,0 1-1,0-3 3,0-5-1,-2-3 0,0-2 0,-2-5 0,-3-1 0,-1-1 0,-4-6-1,2 1 0,-3-4-1,0 1 1,-2-1 0,0-1-1,-4-1 1,-3 1 1,-2-1-1,-4-1-1,-5 1 1,-4-3 0,-5 0 0,-7-1 0,-4 2 0,-4-2 0,-4 3 0,-5 0 1,-4 1-1,-4 1-1,-3 2 1,-2-1 0,-7 4-1,1-2 1,-4 1 0,-2 1 0,-2 0 0,-2 3 0,-2 2 1,-2 3-1,-1-1 1,-3 4-1,-1 4 0,-2 2 0,0 2-1,0 3 0,0 5-1,3 1 0,-1 4 0,0 2 0,2 4 1,-2 2-1,-1 2 0,0 3 1,-2 3 1,-2 1-1,0 4 1,1 1-1,2 2 0,2 6-1,1 1 1,6 2-1,0 1 0,4 2 1,2-1-1,3 3 1,3-1 0,1-1 1,2 0 1,5 3-1,2 0 0,5-2 1,3 1-1,6 2 1,5 0-1,4-2 0,4 2 0,4-2 0,6-1 1,2 1-1,5-4 0,4 1 1,2 0 0,6-3-1,1 1 0,3-1 0,2 1 1,3-3 0,3-2 0,0-3-1,4-1 0,3-5 2,2-2-1,3-5 0,3-5 0,1-2-1,2-7 1,1-1-1,3-7-2,0-5-15,2-3-35,2-9-3,0-3-73,33-58 128,-14 6 0,-16-2 0</inkml:trace>
  <inkml:trace contextRef="#ctx0" brushRef="#br0" timeOffset="135426.746">19066 13186 131,'-1'-3'2,"-1"-1"0,0 0 1,-2-4 0,-3 0 0,-3 0 1,0 1 0,-4-4 0,-1 4 0,-4-1 0,-1 1 0,-3 0-1,-2 1-1,-1-1 0,-2 3-1,-2-1-1,-1 1 1,-2 3-1,-3 2 1,1 3-1,-1 1 2,-3 4 0,3 3 0,-2 3 1,-1 3 0,-2 0 0,1 6-1,0 1 0,-2 1 0,1 3-1,0 0-1,0 1 1,3 3-1,1-1-1,2 5 0,3 1 1,4 1-1,1 3 1,4 0-1,3 2 1,3-1 0,0 3 1,4-2-1,1-1 1,2 3-1,4-4 0,1 0-1,4-2 1,4 1 0,3-3 0,6-1 1,4-1-1,6-3 0,3-2 1,8-1 1,1-6 0,4 0-1,1-4 1,3-2 0,1-3 0,0-1 0,3 0 1,-2-5-1,3 1 0,-2-3 0,3-1-1,1-2 0,1-4 0,4-2 0,1-3 0,0-5-1,4-1 1,-2-4-1,2-2 1,-1-5 0,-1 0 0,-3-3 1,-1-6 1,-4 0 0,-1-2 0,-1-4 0,-3-2 2,-4-2-1,0 0 0,-6-5 0,-3 2-1,-5-2 1,-4-1 0,-4-1-1,-6 0 0,-3-2 0,-5 1 0,-6-1 0,-6 0 0,-6 3-1,-9 1 0,-6 3-2,-10 3-3,-9 4-6,-6 5-7,-7 6-18,-8 4-27,-4 9 1,-7 7-52,-71 22 112,13 8 0,9 0 0</inkml:trace>
  <inkml:trace contextRef="#ctx0" brushRef="#br0" timeOffset="137976.8918">17233 13803 190,'0'0'9,"0"0"0,0 0 0,0 0 0,0 0-3,0 2-3,-1 1-2,1 6 0,1 1-1,0 5 1,3 2-1,0 4 1,2 1 0,-2 2-1,3 0 1,-2 1 0,0-4-1,-1-1-1,0-3-1,-1 0-1,-1-5-1,-1 1 0,0-3-3,-1-2 0,0-1 1,0-2 1,-2-5 1,-1-5 0,-1-4 0,-1-3-1,-1-6 1,-2-3 1,2-1-3,-2-1 1,1-2 0,1-1 0,0 0 2,1 0 2,2-1 1,3 1 1,0 1 1,3 2 0,2 0 0,3 3 0,-1 2-1,2 2 0,2 3-1,0 1 0,0 2 0,0 4-1,0 3 0,-1 1 1,2 3-1,-3 2 1,0 2 0,1 4 0,-1 0 1,-3 2-1,1 4 2,-1-1-1,-3 2 1,-1 1 1,-4 1 1,-1-1 0,-5 0 0,-2 0 1,-2-3-1,-4 0 1,-2-3-2,0-1-2,-3-1-12,2-2-26,-1-1-11,2-2-57,-3-14 105,3-1 0,6-5 0</inkml:trace>
  <inkml:trace contextRef="#ctx0" brushRef="#br0" timeOffset="139034.9523">20389 12650 93,'0'0'2,"0"0"0,0 1 0,1 4 0,1 3 0,0 3 0,2 2 0,2 4 0,-1 1-1,2 2 0,0 2 1,-2 0-1,1-1 1,-1 1 1,0-2 0,-1-2 1,-1-2 0,0-4 1,-2-3 1,0-4 0,0 0-1,-1-3 0,-1-2-1,-1 1 0,-2-6-1,-3 0-2,-1-4 0,1-1-1,-3-5 0,0-2-1,0-2 1,2-1 0,-2-3 0,3 0 1,1 1 1,0 0-1,3-1 1,2 2 0,1 3-1,3-1 1,1 1-1,1 1 0,0 4-1,2 0 0,0 3-1,0 1 1,0 2-1,0 0 0,1 4 0,2-1 1,-4 1-1,4 3 0,-3 0 0,3 2 0,-4 0 0,5 1 1,-5 1 0,2 2 0,-2-2 1,-1 5 1,0-2 0,-1 4 2,-3-2 1,0 3 2,-2-2 0,-2 2 2,0-1 0,-2-1 1,1-1 0,-4 0-3,0-2-1,-5 1-14,1 1-41,-5 3-5,-1-4-87,-37-2 141,1-3 0,0-5 0</inkml:trace>
  <inkml:trace contextRef="#ctx0" brushRef="#br0" timeOffset="140924.0604">18370 14495 128,'-5'0'9,"-1"2"0,-5 1 2,0 1 0,-3 1-1,-2 1 0,-1 3-2,-3 1-1,-2 4 0,-3 1-1,-1 6 0,-4 2-1,2 6 0,-3 2 0,-1 6 0,2 3-2,3 3 0,-1 6 0,3 2 0,3 3-1,2 4 1,2 3-1,1 4 0,1 2-1,2 6 0,3 0 0,1 2 0,1 2 2,2-2 0,3-3 1,1-1 2,2-4 0,1-5 0,2-5-1,0-4 0,2-5-1,2-7-1,1-5-3,-2-7-4,1-4-4,0-6-12,-3-2-20,1-6-22,-3-2-116,-6 3 178,0-5 0,-3 0 0</inkml:trace>
  <inkml:trace contextRef="#ctx0" brushRef="#br0" timeOffset="141176.0748">17693 16254 59,'4'0'7,"3"2"1,3 3 0,2-2 1,-1 3-3,2 1-2,0-1-10,2 2-13,-2 1-17,1-3-4,11-5 40</inkml:trace>
  <inkml:trace contextRef="#ctx0" brushRef="#br0" timeOffset="141348.0846">18014 16097 261,'-3'3'3,"0"3"-1,-2 4-6,0 4-16,2 4-32,-1 4-5,2 4-76,-6 24 133,2-5 0,-2-4 0</inkml:trace>
  <inkml:trace contextRef="#ctx0" brushRef="#br0" timeOffset="141890.1157">17836 16773 206,'-1'-1'11,"-4"-1"0,1 1 0,-2 0 0,2 1-3,-3 2-4,-1 4-3,0 2-2,1 3-1,-2 5-2,1 0 0,1 5-1,1 0 0,1 2-1,2 0 0,3 2 1,1-4 0,3 0 0,2-2-1,0-2 0,4-4 1,-1-3 0,3-3 1,0-4 1,-1-3 2,1-3 4,1-3 2,-2-3 3,1-2 2,-4-2 1,1-3 1,-3-1 1,-3-1-2,0-3 0,-5-1-2,0 2-2,-2-3-1,-3 2-2,-1-1-1,-3 4-3,1 1-3,-3 4-5,0 2-7,1 3-20,1 4-25,1 6-2,0 0-53,1 12 115,0 0 0,2-1 0</inkml:trace>
  <inkml:trace contextRef="#ctx0" brushRef="#br0" timeOffset="142144.1302">18098 16774 215,'-2'-2'2,"-2"-1"-1,1-1-5,1 1-12,1-2-22,1 0-14,5 2-56,8-6 108,2 2 0,-3 0 0</inkml:trace>
  <inkml:trace contextRef="#ctx0" brushRef="#br0" timeOffset="142704.1622">18495 16499 184,'-3'-4'11,"-1"2"0,-2-4-1,-1 3-1,1 0-4,-3 2-4,0 1-2,0 4-1,-1 1-1,-2 2 1,2 2-2,0 2 1,-1 1 1,3 4-1,-2-1 1,4 3 1,0-1-1,3-1 0,2-2 2,2-1 0,3-2 0,1-1 1,3-2 0,3-2 0,2 0 0,-2-2 0,3 1-1,1-2 1,0 1-1,-1 1-1,0 2 1,-1 1-2,-1 0 1,-3 3 0,-2 1 1,-3 1 1,-2 1 1,-4 0 2,-3-2 2,-4 1 3,-1-2 2,-2-3 1,-2-1 2,-1-1-1,2-4-1,-1-2-1,3-3-3,2-4-3,2-5-6,4-3-15,6-7-37,6-7-11,4-7-115,47-61 179,0 2 0,1 2 0</inkml:trace>
  <inkml:trace contextRef="#ctx0" brushRef="#br0" timeOffset="143488.2071">22344 13967 87,'-1'-2'3,"2"-2"0,0 1 1,3 0-1,5-1-1,2 1 0,4 1 0,6 0 0,3 2-1,4 0 1,4 0 1,1 2 2,5 0 0,0 3 1,2 0 1,-1 4-1,1 6 1,0 3-1,-2 7 0,0 8 1,-1 5-1,0 6 1,0 8-1,0 2 1,-1 7 0,3 0-1,-2 4-1,-1 2-2,0-2-1,-3 3 0,-1-1-1,-2-2-1,-2-1 3,-4-5 3,-3-2 3,-3-3 2,0-6 1,-3-4 0,-2-3 0,-3-6-1,-1-2-2,-2-4-4,-1-3-8,-1-2-11,-2-1-21,-1-2-27,-1-3-1,1 0-71,-1 6 134,1-4 0,0-3 0</inkml:trace>
  <inkml:trace contextRef="#ctx0" brushRef="#br0" timeOffset="144033.2382">23391 15843 210,'4'5'2,"-4"-5"1,0 0 0,0 0 2,-2 2 0,0 3 1,-3 2-1,2 6 0,-2 3 0,0 1-1,1 3-1,2 3-1,0-1-2,1 0-1,3-1-2,2-1 0,3-4 0,1-2 1,4-5 0,-1-2 1,3-4 1,-1-1 3,0-4 2,1-1 1,0-2 2,-2-2 0,-1-2 0,0-2 0,-2-3 0,-2-2-2,-2 0-1,-3-2-1,-1-2-1,-3 4-1,-1-2-1,-3 2-1,-2 3-2,0 1-3,-2 3-2,0 3-4,-1 2-3,0 2-8,0 2-16,-2 3-22,2 1-1,0 2-37,-3 2 98,3-1 0</inkml:trace>
  <inkml:trace contextRef="#ctx0" brushRef="#br0" timeOffset="144285.2526">23865 15829 212,'-1'-2'-3,"1"0"-7,-1 0-13,1 0-23,0 0-4,-1-1-30,-1-1 80,0-2 0</inkml:trace>
  <inkml:trace contextRef="#ctx0" brushRef="#br0" timeOffset="144913.2886">24046 15640 225,'7'-4'10,"2"-1"0,3 0 1,0-1-1,3 2-2,0 0-2,2 3-4,-1-2-1,-1 4-3,0 2-2,-2 0-2,0 2-2,-2 2-2,-2 0-2,-1 3 0,-3 0 0,-1 2 1,-3 1 2,-3 1 2,-2-1 4,-2 1 4,0-1 2,-2-1 1,-2-1 1,4-2 0,-2-4-1,4 2 0,-1-4-2,3-1-1,0 0 0,2-2 0,0 0-1,0 0 1,2 0 0,1 0 1,3 0-1,3 3 0,2-3 0,0 0 0,1 3-1,0-2 1,-1 3-1,-3-1 0,2 1 0,-4 1 0,0 1 0,-1 1 1,-1 2 1,-3-2 1,-1 2 1,-1-2 0,-3 3 1,-2-2 0,-2 2 1,-3-2 0,-1 1 0,0-2 0,-4-2 0,2 1-1,-2-1-4,2-2-8,-1-3-48,3 0-5,-1-3-105,2-20 165,2-1 0,1-4 0</inkml:trace>
  <inkml:trace contextRef="#ctx0" brushRef="#br0" timeOffset="159623.1299">18384 14407 74,'0'0'6,"-3"0"-1,0 0 1,-1 1-1,-1-1-2,1 0-1,1 1-1,-2 0-1,1 1 0,-1-1 1,-1 2-1,2-1 0,-4 2 1,2-1-1,-4 2 1,2-1-1,-2 1 1,0-1-1,-1 0 0,0 0 1,0 2-1,-2 0 1,0-1 1,0 3 0,-1-1 2,-3 0 2,-2 3 0,0-3 0,-1 2 0,-2 0-1,3 1 0,-2-2-1,1 3-1,4-1-3,0 1 0,2 0 0,1 0 0,3 2 0,0 0 0,0 5-1,1 0 1,1 6 0,-1 1 0,1 4 0,-1 0 0,2 5 1,0 1-1,0 0 2,1 3 0,0-1 0,1 2 0,2-1 1,-1 3 1,-1 2 0,0 0 0,2 2 1,-2 1 0,0 2 1,0 1 0,-1 4 0,0-2 0,0 2-1,1-2 0,0 2 0,1-3-1,0-3-1,2-1 0,1 0 1,1-3-2,0-1 1,0-2 0,1 2 0,0-5 1,0-1-1,2-1 0,-1-5-1,2-2 0,-1-3 0,1-5 0,0-3-1,1-2 0,-1-4 0,0-3 0,-2-1 0,0-3 0,0 1 0,1 0 0,-2-5 0,0 3 0,0-1 0,-1-2-1,0 0 0,0 0-1,0 0-3,0 0-4,0 0-10,0 0-19,0 0-22,1 0-97,2 0 156,0 0 0,-1 0 0</inkml:trace>
  <inkml:trace contextRef="#ctx0" brushRef="#br0" timeOffset="160342.171">17557 16148 85,'1'0'4,"1"0"0,2 2 0,0-2 1,3 3-2,0-1 0,3 2-2,-2-1 1,4 2 0,-3 1-1,4 0 1,-2-1 0,2 2 0,0 0 0,1 0-1,0-1 1,1 1-1,-2 0 0,1-2-1,0 2 0,-2-3 1,1 1-1,-3 0 0,-1-2 0,0 0 0,0-1 0,-3 0 0,2 1 0,-2-3 1,3 2-1,-4-2 0,1 3 1,-1-3 1,1 1 1,-2-1 3,-1 1 4,-1-1 2,1-2 3,1 2 1,0-3 1,-1-4-1,4 0 0,-1-3-3,1-5-4,2-1-4,2-7-20,3-3-41,6-9-1,5-9-85,41-94 142,-1 2 0,-2 2 0</inkml:trace>
  <inkml:trace contextRef="#ctx0" brushRef="#br0" timeOffset="161564.2409">22274 14132 115,'-2'-2'9,"0"-1"2,-3 1 0,1-4 0,0-3-1,1 4-1,2-7-2,0 5-3,1-4-2,0 3-2,2-2-1,3 0 1,1 2-1,2 2 1,4-4-1,1 3 1,0 1 1,5 0-1,1 0 0,3 2 1,3 0-1,2 1 0,3 3 1,2 0-2,2 0 1,0 4 0,1 1 0,1 3-1,0 3 0,0 2 0,-2 6 1,0 2-1,-1 4 1,-1 4 0,-2 5 1,2 2 1,-4 4 1,1 3-1,-2 2 1,0 3-1,0 1 0,1 4-1,-2 1 0,1 1-1,0 2 0,-1 2 1,-1 3-1,-2-2 0,-3 2 0,-2-1 0,-4-1-1,-1-2 2,-4-1-1,-1-2 1,-4-2-1,1-1 1,-2-4 0,-2-2 1,0-3 2,-1-2 1,1-4 1,-1-6 1,0-2-1,1-4 0,0-5 0,0-3-1,0-1-2,0-7-1,0 2-2,1-5 1,-1-2-1,0-2-1,0 1-2,-1-3-4,0 0-9,0 0-15,2 3-23,0-3-1,0 3-36,-6-10 91,1 0 0</inkml:trace>
  <inkml:trace contextRef="#ctx0" brushRef="#br0" timeOffset="162331.2848">23063 15507 81,'-3'0'6,"1"0"0,-3 0 0,3 0 0,0 0-2,0 0-2,0 0 0,2 0-2,2 0 1,0 0-1,2 0 1,0 0 0,4 2 0,1 1 0,2 1 1,1-1 0,2 1 2,1-1 0,-1 1 0,-1 0 1,0 0 0,-1 1-1,-2 0 0,0 0-1,-4 0-1,4-1 0,-2 1-1,-1 0 0,3-1 1,-3-1 4,1 0 2,-3-2 3,5 0 3,-4-1 2,2-2 1,-1-3 1,2-2-1,-1-2-2,2-4-4,2-3-6,0-4-9,3-5-25,5-7-32,4-6-1,2-6-83,33-63 145,-6 9 0,-1 3 0</inkml:trace>
  <inkml:trace contextRef="#ctx0" brushRef="#br0" timeOffset="163478.3504">23862 15312 92,'-3'-5'9,"-3"-3"0,-3 0 0,0 1 0,-3 0-3,-4 2-4,-1 0-1,-2 3-2,-2 0 0,0 1-1,-3 1 1,0 3 0,0-1 0,0 3 2,-3 0 2,1 3 2,-2 3 2,-2 1 0,1 3 2,-4 2 1,2 2-1,-1 1 1,2 2-2,-2 1-3,4 1-1,-1 1 0,4 1-2,0 1-1,2 2-1,3 1-1,1 3 1,1 0-1,0-1-1,0 4 0,4-3 1,1 2 0,3-1 0,2 1 1,2 0-1,4 1 1,3-1 1,4 0 0,3 0 1,1-1 0,5 1 0,1-3 1,4 1 0,0-2 1,2-1-1,1-1 1,2-2-1,-1 0 1,1-4-1,2-2 1,0-3 0,4-3 0,0-3 1,3-3-1,0-1-1,2-4 0,2-1-2,0-3-2,3-2-2,3-3 0,2-2-1,2-2 0,2-4 0,1 1 1,3-5 1,-2 0 2,1-1 0,-1-3 2,-2 0 0,1-3 0,-1 0 0,-1-1 0,1-4 0,-1 0 0,1-5 0,-3 1 2,-1-5 1,-3-2 1,-3-2 0,-6-1 1,-4-2 0,-9-2 1,-3 0-3,-8-2-3,-8 0-8,-8 0-18,-8 1-32,-10-1-7,-13-1-98,-93-25 161,1 12 0,-4 8 0</inkml:trace>
  <inkml:trace contextRef="#ctx0" brushRef="#br0" timeOffset="165077.4419">18527 16250 63,'-2'0'7,"-2"-1"0,-3 0 0,0 0 0,-4-1-3,0 0-1,0 1-2,-4-1 0,1 2 0,-2 0 0,-1 0 1,-2 0-1,-2 2 1,0 0 0,-2 2 0,-2 0 0,-2 1 1,1 0-1,-1 2 0,0-2 0,0 2 1,0-2-1,-1 2 1,1 0-1,1-1 0,1 3 0,1-2-1,2 2 0,1 1 0,0 2-1,2 1 0,1 0 0,-1 1 0,2 1 0,0 2 0,2-1 0,-1 3 0,3-2-1,-2 4 1,1 1 1,0 1 2,2 3 0,-1-1 1,1 2 2,1 0 0,-1 2 3,2 0-1,0 1 1,2-1-1,-2 1 0,3 0-1,-1 1-1,1 2-1,2-3-1,0 0 0,1-1-1,2-1-2,1-1 1,1-3-1,0-2-3,1-3 1,-1-1 0,1-1-1,1-3 0,1 1 1,0 1-1,1 1 0,1 0 1,0 0 1,2 0 0,0 1-1,2 0 1,2-1-1,2 0 1,1 0 0,1-1 0,3 0 0,1-2 0,3-2 1,1 0-1,1-2 0,3-1 0,2-3 0,2 1 0,1-2 1,1-2-1,1-1 1,1-2-1,1-1 1,1-2 0,1-1 0,0-3 0,-1 0 0,1-3-1,0 0 1,2-5 3,4-6-1,5-5 1,5-6 0,1-7-1,-2 0 1,-3-1 0,-6 0 0,-3 2-4,-5 1 1,-3 0-1,-3 0 1,-5-1-1,-1-2 0,-3 2 1,-3-5-1,-4 1 2,-1-1 0,-5 0 0,-3 1 0,-4-2 0,-5 3 0,-3 2-1,-4 1-1,-5-1-1,-5 3-3,-7 0-3,-3 2-11,-6 5-23,-5 4-16,-8 1-90,-57 8 147,4 5 0,4 6 0</inkml:trace>
  <inkml:trace contextRef="#ctx0" brushRef="#br0" timeOffset="168707.6495">18583 17524 58,'0'0'2,"0"0"0,0 0 0,-1 0-1,1 3 0,0-3 0,2 2 0,-2 1-1,2-3 1,2 4-1,1-2 1,-2 1 1,1 0-1,1 1 1,-1-1-1,3 2 0,-4 0 1,6 1-1,-4-3 0,2 4 0,-2-1-1,6 1 0,-6-3 1,6 4-1,-5-3 1,7 3-1,-7-4 0,6 2 1,-5-2 0,5 0 1,-6-1 0,7-1 1,-5-3 1,3 0-1,0-4 1,0 2 0,0-4-1,0 0 0,-1-5-1,2 1 1,0-3 0,0-2 0,4-3 0,-1-1 0,0-2 1,4-6 0,6-7-1,3-8 0,4-6-1,5-8 0,-1 5-1,-4 2 0,-3 6-1,-5 6 0,-3 7 0,-2 5 0,-2 4-1,-2 3 1,-1 3 0,0 0 0,-2 3 0,-1 2-1,0 2 1,0 2 0,-3 2-1,5 0 1,-5 3 0,2-1-1,-2 2 1,3-2-1,-6 3 1,1 0-1,-2 0 1,-1 0 0,-3 0 0,1 0 1,0 0 0,1 2 1,0-1 1,0 0 1,-2-1 0,0 0 0,0 0-1,0 0 1,0 0-2,0 0-1,0 0 0,0 0-1,0 0-1,0 0 0,0 0 0,0 0 0,0 0-1,0 0 1,0 0 0,0 0-1,0 0 0,0 0 0,0 0-1,0 0-1,0 0 0,2 0 0,0 1-1,0 0 1,0 0 1,0 0 0,-2-1 2,2 0 0,0 0 2,0 0-2,1 0 0,-3 0-1,0 0-1,0 0-2,0 0 0,0 0-4,0 0-5,0 0-7,0 0-7,0 0-13,1 1 41,1-1 0</inkml:trace>
  <inkml:trace contextRef="#ctx0" brushRef="#br0" timeOffset="173158.9041">19076 13344 56,'-6'-1'3,"2"-1"1,-2 0-1,3 1 0,-3 0 0,1 0-1,-1 1 0,0 0-2,-2 2 0,3-1 0,-6 1 1,5-2-1,-2 3 0,2-1 0,-2 1 0,3-1 0,-1 0 0,2 0 0,0 1 0,0-1-1,-1 0 1,1 2-1,2-1 0,-4 3 0,2-2-1,-2 4 1,0 1 0,-1 3 1,1-1-1,-1 3 0,0 0 1,1 1-1,1-1 0,1 0 1,0 1-1,1-3 1,2 0-1,0 0 1,0 1 0,1-4 1,1 1-1,0 0 1,-1 2-1,1 0 0,0 0 1,1 0-1,-1 3 0,0-1 0,0 1 0,1 1 0,-1-1-1,1 0 1,0 0 0,1-1-1,-1-2 1,2 0 1,-1 0-1,1-2 0,-1-3 0,1 3 0,-1-1 0,1-1 0,0 2 0,3 1 0,-3 0 1,2-1-1,0 1 0,0 0 0,3-1 0,-2 0 0,-1-2 1,3 2-1,-1-1 0,1 0 0,-4-1 0,5 1 0,-3-1 0,-2-1 1,1-2-1,0 3-1,-1-3 2,3 1-1,-3-2 0,2 1 1,0-2-1,3 0 1,-1-3-1,1 0 1,1 0 0,-1 0-1,0-2 1,2-1-1,-2 2 0,2-3 0,0 1 0,0-1-1,1 0 1,-1 0 0,-1 0 1,2-1 0,-3 1 0,0-2 2,0 1-1,-1-2 2,-3 0-1,2-3 0,-3 2 0,2-6 1,-2 3-1,-1 0 1,-1-3 0,1 0 1,2 1 1,-2-1 2,1-1 1,0 2 2,1 0 1,-2-2 0,1 1 1,-3 2 0,-2 0-2,-2-2-1,-3 1-2,-2 1-2,-1 0-6,1-1-12,-4 2-25,3 1-16,-1-2-77,-8-7 130,3 0 0,0 1 0</inkml:trace>
  <inkml:trace contextRef="#ctx0" brushRef="#br0" timeOffset="174893.0033">18414 13411 63,'-1'-2'2,"1"-1"-1,-3 1 2,2-1 0,-1 1 0,-1-1 1,0 0 0,0 2 0,-1-1 1,-2-1 0,2 3 0,-1-3 0,1 3 0,-3-2 0,4 0-1,-3 1 0,1-1 0,-3 1-2,4 1 0,-4-1 0,2 1-2,-1 1 1,-2 0-1,1 1-1,-1-1 1,0 3 0,-2-1 0,2-1 0,-1 1 0,1 0 0,1-1 0,1 2-1,-1-1 1,2 1-1,0 0 1,-2 0-1,4 1 0,-4 0 1,2 2 0,2 0-1,-2 0 1,1 3-1,-1-1 0,4 1 0,-4 2 1,2-3-1,-1 2 0,2 0 2,-3 0-1,1-2 0,-1 0 1,0-1-1,-2 2 0,0 0 0,-1 0 0,2 1 0,-2-1 0,1 0 1,3 2-1,1-2 0,0 1 0,3 0 1,-1 0 0,1-1-1,1 2 1,0-2-1,0 2 0,1 0 1,0-1-1,0 0 0,0 0 0,1 0 0,0 0 0,0-1 1,2 2-1,0-2 0,4 0 0,0 2 0,0-3 0,0 1 0,1-1 0,0 1 0,-3-5 0,0 5 0,1-3 0,-3 1 1,0-1-2,2 1 1,-2-2 0,1 3 0,1-3 1,1 3-1,-3-4 1,2 2-1,-1-1 1,3 1 0,-3-2-1,3 2 1,-3-4-1,5 3 0,-3-1 0,3 0 1,-2-1-1,1 0 0,0 0 1,0-1-1,-1-1 1,0 1-1,0 1 1,-1-4-1,-1 3 1,4 0-1,-5-2 1,3 1-1,-4 0 1,3-1-1,-2 0 1,1-1-1,-2 1 1,2-1-1,-1 0 1,2-1 0,-2 1 0,2-2-1,-3 2 1,4-2 0,-2 0-1,2 0 1,-3 0-1,4-1 0,0 1 0,0-1 0,0 1 0,2 0 0,-2-1 0,-1 1 0,0 0 0,2-1 0,-4 2 0,3-2 0,-2 0-1,4 3 1,-3-3 0,4 0 0,-6 1-1,5 0 1,-5 0 0,3 0 0,-3 1 0,2-1-1,-3-1 0,1 1 1,-1 0-1,0-1 1,-2 1-1,1-1 1,-2-1 1,0 0-1,2-2 1,-3 1-1,1-2 0,-2 1 1,1-3-1,0 0 0,-1-1 0,0 0 0,1 1-1,-1-4 1,0 4 0,0-4-3,-1 0-7,1-2-20,0-1-12,1-2-22,3-20 64,-2 1 0</inkml:trace>
  <inkml:trace contextRef="#ctx0" brushRef="#br0" timeOffset="213258.1977">18111 14489 61,'-14'6'5,"1"2"0,1-2 0,0 3 0,4-1-3,-2 3-1,4 0-1,0 2 1,-2 1 0,0 3-1,0 2 2,-1 2-1,-3 2 2,2 4-1,-2 0 1,-3 5-1,1 2 0,-1 0 0,0 2 0,1 1-1,-1-1-1,2 0 1,2-2-1,0-2 0,2 2 2,2-2 0,1-2 0,2 2 1,1-1 0,0 2 0,2 2 0,1 2 0,-1 2-1,2 1-1,-1 2-1,0 1 1,0 0-1,-1-1-1,0 1 1,-2-3 0,1-1 0,1-1-1,-2-2 2,1-3-1,0 2 2,0-2 1,0-1 2,0 2 1,0-2 0,0 1 1,1-1 0,-1-1 0,0-1-1,1-1-1,0-1-3,1-3 0,0 1 0,0-2-1,1 1 1,0-3 0,1-1 0,0-1 0,0 0 0,0-5 1,1 0-1,-1-5-3,-1 1-6,1-4-7,-2-1-14,2-1-15,0 0-71,1-4 114,2-1 0,-1 0 0</inkml:trace>
  <inkml:trace contextRef="#ctx0" brushRef="#br0" timeOffset="215857.3463">18407 16219 73,'-15'1'7,"-1"2"-2,1-1-2,-1 2-2,1-1 0,0 2 1,1-1 0,-1 1 0,1 1 1,-2-1 0,1 2-1,-2-1 1,1 0-2,-1 1 0,-1-2-1,-1 2 0,-2-1 0,2 0 0,-3 2 0,3-2 0,0 0 0,0 0 0,2 2 0,1-2 0,3 0 0,1-1 0,3 0 1,1 1-1,0-2 0,1 2 1,1-2-1,-2 3 0,3-2 1,-4 2-1,4-2 1,-4 4 0,0 0-1,-1 2 1,0-2 0,-3 3 0,3-2 0,-2 2 1,0 0 0,1 1 0,0 1 0,-1 1 1,2 1 1,1 1-1,-1 0 0,2 0-1,1 1 1,-1-2 0,2 2-1,-1-2-1,1-1 1,-1 1-1,-1 0 0,1-1 0,-2 2-1,1-2 1,-4 4 0,3-3-1,-2 3 1,-1-2 0,2 1 1,-3 0-1,3-1 1,1-1-1,-2 1 1,3 0 0,0-3-1,1 1 0,1-1 0,2 0 0,0-1 0,1 1 1,1-1 0,2 1 0,-1 0 1,0-1 0,0 2 0,1-1 0,-1-1 1,0 0-2,1-2-1,-1 1 1,1-3-1,-1-1 1,0 1-1,1 1 0,-1-3 0,1 5-1,0-3 1,0 1 0,1-2-1,0 2 0,1-1 0,0 1 0,0-3-1,0 3 1,2 0 1,-1-3-1,2 0 0,0 1 1,1-1-1,-2-3 0,3 2 0,-3-2 0,5 2 0,-4-2 0,2 1 1,-2-1-1,2 1 0,0-2 1,1 2-1,-4-1 0,5 1 0,0 0 1,0 2-1,0-2 1,1 2-1,0-1 1,1-2-1,-1 3 1,3-2-1,-2-1 1,2 2-1,0-3 0,1 1 0,0 0 0,-1-1 0,2-1 0,0 0 0,1-1 0,-2-1 0,2 0 0,-2-1 0,3 0 0,-1 0 0,0-1 0,0 0-1,1 0 1,0-1-1,1 2 1,1-3-1,0 0 1,0 0-1,0 0 1,1 1 0,0-3-1,1 1 1,-1 2-1,3-4 0,-1 2 0,1-2 0,-3-1 0,3 0 0,-1 0 0,0-2 0,-2 2 1,2-3 2,4-4 0,3-2-1,3-2 1,1-5 0,0 0 0,-2 3 0,-3-1-1,-3 2-1,-2 3-1,-4 2 1,1 0-1,-3 1 1,2 1-1,1 0 1,-2 0-1,2-1 1,-3 0 0,2-1 1,-3 1-1,-1-2 0,-1 0 0,-2 1 0,-3-1 0,1-2 0,-3 2 0,1-2 0,-1-1 0,0 0 0,-1 0 0,0-2-1,-1 0 1,1 2-1,1-3 0,-2 1-1,2 3 0,0-3 1,-1 0 0,2 1 1,-1 0-1,-1-1 1,1-1 0,-2 0 1,1 2 1,-2-1-2,-2 2 0,-2-1 0,-1 3 0,-2 0 0,-2 1 0,-2-1-1,-2 1 1,0 1 0,-4-1 1,0 2-1,-1-2 2,-1 2-1,-1 1 0,-1 1 1,-1 1 0,0 0-1,-1 2 0,0 1 0,-1 0-1,-1 1 1,0 1-1,0 0 0,1 1 0,-1 0-1,4 0 1,-1 1 0,2 0 0,-1 1 0,1 0-1,-1 1 1,-3-1 0,0 3 0,-2 0-1,-1 3 1,-1-1 0,0 1 0,0 1 0,0 1 0,1 0 0,2 0 0,0 1 0,0 0-1,2 1 1,-1 0 1,-1 2-1,-1 0 0,0 2 0,-1-1 0,-3 2 0,-1 0 0,1 0 0,-3 1 0,4 1 0,-3-1-1,2 1 1,-1 0 0,2 1-1,0-1 1,2 1 0,-1 2 0,0-1-2,0 3 1,0 1 0,2 4 0,-1 1-3,0 3-4,1-1-7,3 1-10,1 0-14,3-2-11,3 1-19,12 0 69,2-3 0</inkml:trace>
  <inkml:trace contextRef="#ctx0" brushRef="#br0" timeOffset="216770.3986">18540 17390 98,'0'0'1,"0"0"0,-1 1 0,0 2 0,1-2-2,0 4-2,1 1-1,1-4-1,1 4 0,1 0-1,-2-1 1,3 3 0,-1-4 1,3 3 3,-2-2 3,3 0 4,-2-2 2,5 2 3,-2-5 3,4 0 2,0-3 1,2-4-1,1 0-2,0-2-1,1-5-2,6-7-3,5-7-7,6-6-19,6-4-28,3-5-3,1 3-38,14-26 87,-10 9 0</inkml:trace>
  <inkml:trace contextRef="#ctx0" brushRef="#br0" timeOffset="220486.6111">23676 15312 60,'-2'-4'4,"0"1"2,1-4-1,1 3 0,2-2-1,3 2-1,3-1-1,3 2-1,4-1 0,2 1 0,0 0-1,1-1 1,0 1-1,0 1 1,0 0 0,-3 0 0,0 0 1,-3 1 0,-1-1 2,0 1 1,-3-1 0,0 2 0,0 0 1,0 0 1,-1 0-2,3-2 0,0 2-1,3-1-1,2 0-1,0 1 0,3-1-1,-1 0 0,3 0 0,-1 0-1,-1 1 0,1 0 1,-2 1-1,0 0 1,-2 1-1,1 0 0,-2 0 1,1 3-1,0-3-1,-2 2 1,-1-1 0,2 1-1,-4 2 1,0-1-1,-1 0 1,-1 0-1,0 2 0,1-2 0,1 6 1,2-1-1,1 1 0,1 2 1,-1 0 0,-1-1 1,3 1 0,-3-2 0,0 1 0,0-2 0,-1 0 1,-2-2-2,0 0 1,1 0 0,-2 1-1,0-2 1,0 1-1,-2-1 0,1 2 0,-1-1 1,1 3-1,0 0 0,-1 0 0,-1-1 0,0 1 0,-2-2 0,1 3 0,2-2 0,-2 2 1,0 1-1,0-1 2,1 1 1,0 0-1,-2-1 1,2 3 0,-1-3 1,-1 2-1,-1 0-1,-1 1 0,-1-1-1,-1 0 0,-1 0 0,-1 0 0,-1 0 0,-1-2 1,-1 1 0,0-1 0,-1 0 0,-2-1 0,-2 1-1,0-1 0,-1 0 0,-1 3 0,-3-1 0,1 3 0,-2 0 0,-1 0 0,-1 2-1,-1 1 1,-1-3-1,0 1 0,0-1 0,1 1-1,0-3 1,2 1 0,0-1 0,0 2 0,3-1-1,-2-1 1,2 1 0,-3 0 0,2 1-1,-1 0 1,0-1-1,-1 2 1,-1-1-1,0-1 0,-2 1-1,1-3 0,0 0-2,-2-1 1,1-1-1,0-1 1,0-1-1,0-2 1,1 1 1,-3 1 1,0-3 1,-1 1 1,0-1-1,-1 0-1,0 1-1,1-3-1,0 1-2,2 0 0,1-2-1,1-1 0,1 1 0,-1-3 1,-1 3 1,2-2 2,-3-1 2,0 0 1,0-1 1,2-2 1,-3 2 0,2-3 1,1 1-1,0-1 1,2-2-2,1-1-1,1 2 0,3-4 0,-1 1-1,3-2 0,2-1 0,-2-1 0,3 0 0,1-1 1,0 1-1,0-2 0,1-1 0,0 3 0,1-5 0,-1 3 0,-2-1 0,3-2-1,-1 1-1,0-1 1,1 0 0,-1-1 0,1-1-1,1 2 1,2-4-1,-1 1 0,0-2 1,1-2-1,1-1 1,0 0 1,0-2-1,1 1 1,0 0 1,1 1 1,0 0 0,0 0-1,1 2 1,2-1 0,-1 1-1,3-1 0,2 0 0,-1 0-1,3 1 0,1 0 0,2 1 0,0-2 0,3 3 1,0-1-1,3 0 0,1 0 0,1 2 0,2-2 0,2 1 0,0 0 0,1 1-1,1 0 1,0-1-1,1 2 0,1-1 0,0 4 0,2 0 1,1 2 0,1 2-1,3 0 1,0 3-1,1 1 1,0 2-1,0-1 1,0 0 0,-2 4 0,0 0-1,-3 0 1,-1 0 0,-2 2 0,2 1 0,-3 1 0,1 2-1,-2 2 1,1 2-1,-3 0 0,-1 3 0,1 2 0,-3 2 1,1 4 0,-4 4 0,0 2 1,-4 0 0,0 5 0,-3-2 1,-2 2-2,-2 0-1,-1-2-2,-1 1-5,0-3-2,-1 0-1,0 0 0,0 2-1,-2 0 1,0 2 2,-2 0 3,-2 1 5,-2 0 3,-2 2 3,-3 0 1,-2-1-1,-3 2 1,-3-1-2,-2-1 0,-3-2 0,-3 0-1,-3-3 2,0 2 3,-3-4 3,-3-3 2,-2-1 2,-1 0 1,-2-1-1,-1-1-1,-6-1-3,0-2-5,-3 2-6,-2-4-8,1-1-14,-1 1-25,2-2-5,-1 0-35,-32-11 87,11-2 0</inkml:trace>
  <inkml:trace contextRef="#ctx0" brushRef="#br0" timeOffset="313779.9472">12033 4264 147,'0'0'5,"0"0"1,0 0 0,0 0 1,0 3-1,0 0-2,0 3 1,-1 2 0,1 4 2,0 2 0,0 3 0,-1 1 0,0 0-1,1 4 1,0-2-2,0 2 0,-1 0-1,1-1 0,0-2-1,-1 1-1,1-1-1,-1-1 0,0-2 0,0-2-1,0-1-3,1-3-8,-2 1-19,2-3-20,0 1-6,0-4-52,-1-3 108,1-4 0,0-2 0</inkml:trace>
  <inkml:trace contextRef="#ctx0" brushRef="#br0" timeOffset="314229.9729">12136 4242 101,'3'0'4,"2"0"1,3 0 0,3 0 0,0 1 0,1 2 0,0 0-1,0 1 1,-2 2 0,-1-1 1,-2 3 0,-1 2 0,-1-1 2,-2 1 0,-1 2 0,-3 0 1,0-3-1,-5 2 2,2-3-1,-3 0 0,0-1 1,-4 1-2,2-2 0,-4 0-2,-1-2 0,-1-1-2,-1-2-2,-2 1-1,0-1-6,-1-1-10,2 0-23,0-1-20,5 1-102,5-10 160,2 1 0,7-2 0</inkml:trace>
  <inkml:trace contextRef="#ctx0" brushRef="#br0" timeOffset="314766.0036">12782 3970 132,'-9'4'10,"-4"3"2,-3 1 0,-3 4 1,-1 5-2,-4 3 0,-2 6-1,2 6 0,-1 4-1,2 6 1,1 1-2,2 4 0,2 2 0,1 1-1,5-1-2,3-2-1,4-2-1,4-3-1,5-1-4,3-1-15,4-3-33,3-3-8,4-3-100,21 3 158,-3-7 0,0-8 0</inkml:trace>
  <inkml:trace contextRef="#ctx0" brushRef="#br0" timeOffset="315362.0377">12884 4579 145,'3'-2'13,"-1"-3"0,1-2 2,2-3-1,-1-2-2,0-3-2,-1-1-2,1 0-3,1-2 0,-1-1-1,0-2-1,-1 3 1,0-2 0,1 1 0,0 2 0,-1 3 1,-2 2-2,2 2-1,0 3-1,-2 3-1,0 0 0,2 4-1,0 5 0,1 2-1,2 5 2,2 1 0,0 3 0,1 0 0,0 2 0,3 2 1,-1-3-1,0 0 0,4 0 0,-2-4 0,1 1-4,-1-3-6,-1-3-12,-1 2-21,-2-3-14,-4 0-78,-10-2 135,-1 2 0,-5-5 0</inkml:trace>
  <inkml:trace contextRef="#ctx0" brushRef="#br0" timeOffset="315553.0486">12906 4507 230,'6'-7'4,"5"5"1,0-1-5,5 0-20,2-2-30,6-2-3,2 1-63,26-9 116,-8 1 0,-4 1 0</inkml:trace>
  <inkml:trace contextRef="#ctx0" brushRef="#br0" timeOffset="316095.0796">13308 3977 99,'0'2'12,"0"3"1,0 2 3,2 1 0,1 2-1,0 6-2,0 1-1,0 7-2,1 3-3,-1 6 0,2 4-2,1 3-1,1 3 0,1 2 0,0-1 0,3 2 1,-2-1-1,1-1-1,0 0 1,-1-3 0,-2 0-1,0-3-1,-2 1-6,0-6-12,-2-2-27,0-2-13,-1-8-91,3-6 147,0-6 0,-1-8 0</inkml:trace>
  <inkml:trace contextRef="#ctx0" brushRef="#br0" timeOffset="316978.1301">13777 4377 127,'1'8'6,"1"3"0,0 2 1,-1 1 0,0 1-3,1 0 0,-1 0-1,-1-2-1,0-2 0,-2-2-1,0-3 1,-1-2-1,0-1-1,-4-1-1,-1-7-1,-2 0 0,2-5-2,-5-4 1,6-1 1,-1-3 0,2-2 1,3-2 1,1 1 1,5 1 2,1-1 0,5 3 1,0 1-1,4 3-1,-1 0 0,3 5 0,-1 0-1,3 3 0,-4 3 0,2 0-1,-2 3 0,0 1 0,0 2 0,-1 3 0,0 2 1,-3 0-2,0 2 2,-3 2-1,1 1 1,-4 1 0,-2 1-1,-3 0 1,-2 1-1,-4-1 1,1 2-2,-3-2 1,-2-3-1,2 2 1,-1-4-1,2-3 1,0 1 0,3-4 1,2-1-1,2-1 1,0 0 1,4-4-1,2 0 1,1-1 0,3-1-1,3 0 2,0 0-1,-1 0 0,2 1 1,-1 1-1,0 2 0,1 1-1,-2 3 0,-1 0 0,1 3 0,-2 1-1,-1 1 1,-1 1 1,-1 0 0,-3 3 2,-1-2 1,-3 1 0,0-2 1,-5 2 0,-1-4 0,-1 1-1,-3-2 0,-3-1-2,-1-2 0,-1-1-2,-1-1-4,-1-1-5,0-3-19,1 1-26,2-2-4,0-3-57,-4-13 114,3 1 0,4 0 0</inkml:trace>
  <inkml:trace contextRef="#ctx0" brushRef="#br0" timeOffset="317560.1634">14022 3967 105,'11'3'8,"3"-1"1,2 1 1,3 3 1,3-2-2,-1 3-1,2 2-1,-2 0-1,0 2-1,-1 4 0,1 3-1,-2 2-1,2 1 0,1 1 0,-3 3-1,3 1 0,-2 1-1,-2-1 0,-1 2 0,-3 0 0,-1 0 2,-4 0 1,-3 2 2,-1-1 1,-3 0 1,-3-1 1,-4-2 1,-1-2-1,-3-2-2,-5 0-6,-3-3-25,-2-1-32,-1-2-1,-4 1-74,-28-6 131,5-4 0,3-3 0</inkml:trace>
  <inkml:trace contextRef="#ctx0" brushRef="#br0" timeOffset="318864.238">12948 4774 111,'3'-5'5,"1"-1"0,2-3 0,2 0 1,3-2-2,0 2-2,0-1-1,3 2 1,1 1-2,0 2-3,-1 1-5,1 4-8,-1-3-7,-3 3-11,-1 3-23,-10 6 57,-2-1 0</inkml:trace>
  <inkml:trace contextRef="#ctx0" brushRef="#br0" timeOffset="319260.2606">12925 4846 96,'3'-2'5,"5"-1"0,2 0-1,6-4-6,1 2-14,2 0-20,3 1-20,21-4 56,-3 1 0</inkml:trace>
  <inkml:trace contextRef="#ctx0" brushRef="#br0" timeOffset="320235.3164">13754 4780 63,'0'0'0,"0"0"1,0 0-1,0 0 2,0 0 1,0 0 2,0 0 1,0 0 2,2 0 0,3 0 2,1 0 0,3 0 0,2-2-1,3-1-2,0 0-2,3-3 0,0-1-2,3 0 0,0-2-1,0 2-2,0-2-2,-2 2-3,1 0-10,-2 2-11,-4 2-11,-3 3-38,-6 7 75,-3-2 0</inkml:trace>
  <inkml:trace contextRef="#ctx0" brushRef="#br0" timeOffset="320585.3364">13886 4817 151,'7'-1'12,"3"-3"0,4 1 1,1 3 2,4-4-3,0 1-2,2 0-2,0 1-2,-1 0-1,1 2-1,-1-3-3,-2 3-9,-1 3-19,-4-3-27,1 2 0,-4 0-52,3-1 106,-3-1 0,1 0 0</inkml:trace>
  <inkml:trace contextRef="#ctx0" brushRef="#br0" timeOffset="321343.3798">15001 4296 120,'0'0'12,"0"0"2,1 0 1,1 0 2,1 0-2,2 0-3,2 0 0,0 0-3,2-3-2,1 3-2,3-1-1,-2 0-1,2-1-1,1 1 0,1-2-1,0 2-1,0-1-1,0 1-5,0-1-6,-2 1-14,-1 0-13,-2 0-14,-5 1-60,-1 5 113,-2-1 0,-3 0 0</inkml:trace>
  <inkml:trace contextRef="#ctx0" brushRef="#br0" timeOffset="321547.3915">15172 4459 181,'10'0'-34,"4"-1"-12,5 1-55,31-2 101,-3 0 0,-1-1 0</inkml:trace>
  <inkml:trace contextRef="#ctx0" brushRef="#br0" timeOffset="322331.4363">15801 4159 119,'1'4'3,"2"1"0,1 5 0,1 1 0,1 5 1,1 0-2,3 5-1,-1 1 1,-1-1-1,2 2 1,-1-3 0,-1-1 1,-3-3 1,1-1 0,-2-5 0,-3 0 0,-1-5 0,-3 0-1,-3-3 0,0-2-2,-2-3-1,-2-4 0,2-2 0,-1-3 0,3-4 0,1-2 0,2-4 0,2-2 0,2-2 1,3-2-1,2-1 0,1 1 0,3 0-1,2 2 0,0 3 0,2 3 0,0 0 0,1 8 0,0 2 0,0 3 2,1 4-1,1 3 1,-1 3 0,0 2 0,-1 5 0,-1 1 1,-1 4-1,-2 2 0,-3 0 1,-2 4 0,-2-1 1,-3 0 1,-3-2-1,-3-1 1,-2-2-1,-4-2 0,-2-4 1,-2-2-2,-1 0-3,-2-4-2,1 2-6,-1-3-9,2-2-14,0 0-16,4-1-49,-1-2 97,3-3 0,5 4 0</inkml:trace>
  <inkml:trace contextRef="#ctx0" brushRef="#br0" timeOffset="322743.4599">16563 3967 122,'-6'5'4,"0"2"0,-4 2 0,-1 2 2,-4 3-1,1 4 1,-3 4 0,-1 3 1,3 2 1,-1 3-1,3 2 1,1 1-2,1-2 0,5-1-1,1-2-1,2-1-3,4-5-13,3-1-21,2-3-16,3-3-66,16-4 115,-2-4 0,-1-3 0</inkml:trace>
  <inkml:trace contextRef="#ctx0" brushRef="#br0" timeOffset="323324.4931">16731 4373 175,'2'0'11,"2"-5"1,-1 4 1,2-3 2,-1-2-5,1-1 0,-1-1-1,0-3-2,0 0-2,1-3-1,0-1-1,-2 0-2,1-2 0,1-1 0,0-2-1,-2 0 0,2-1 1,1 1-1,-1 1 0,-2 0 0,2 3 0,-1 2-1,0 4 1,-2 2-1,-1 5 0,2-2-1,-1 5 1,3 0-1,-1-2 1,3 6-1,0 5 1,4 2 1,-2 4 0,3 3 0,0 0-1,-2 3 1,1 0 1,-1 1 0,-1-1-1,0-3 1,0-1-1,-1-1 1,-1-2-1,-3-3 0,3 0-5,-4-4-10,0 0-16,-2-2-25,1 0 0,-5-2-50,-12-3 106,2-3 0,-2 1 0</inkml:trace>
  <inkml:trace contextRef="#ctx0" brushRef="#br0" timeOffset="323549.506">16778 4246 175,'8'0'7,"2"0"1,4 0-1,1 0-6,3 0-16,1 0-20,0 2-13,2-2-52,7-5 100,-3 0 0,-5 0 0</inkml:trace>
  <inkml:trace contextRef="#ctx0" brushRef="#br0" timeOffset="324082.5365">17158 3993 144,'2'-2'9,"5"2"1,2-3 0,3 2 1,0 2-2,3 0-1,1 3-2,-1 2-2,0 0-1,0 2 0,-1 0-1,1 2-1,-3 1 0,0 2-1,-1 0 1,-1 3-1,-2 2 0,-1 0 1,-1 3 0,-1-2-1,-1 4 2,-2-1-1,-1 0 1,-1-1 1,-1-2 0,0 2 0,-2-4 1,0-1 0,-1 1-2,-2-3-3,1 0-13,-4-4-33,-2-1-7,-2-2-78,-23 1 132,1-2 0,1 0 0</inkml:trace>
  <inkml:trace contextRef="#ctx0" brushRef="#br0" timeOffset="327327.7221">20300 3021 139,'0'-4'14,"0"0"0,0-2 0,1 4 0,-1-2-4,0 2-3,1 0-1,-2 7-3,1 2-2,1 2 0,-1 6 1,1 2-1,0 4 0,1 1 1,-1-1-1,0 1 0,0-1 0,-1-2 0,0-2 0,-1-3 0,0-4 0,-1-1 0,-1-4 0,1-2-1,-2-3 0,-3-5 0,0-3 0,0-4-1,-2-5-1,1 0 0,0-4-1,3-2-1,1-2 1,1-1-1,3 1 0,1-1 1,3 2 0,0 1 2,4 3 2,1 0 0,2 2 0,2 2 1,2 2-1,1 1 1,3 3 0,1 3-2,-1 3-1,1 4 1,0 4 0,-3 5 0,0 3 0,-3 3 1,1 1 0,-6 2 1,0-1 1,-4 1 0,-1-2 0,-3-2 0,-3-1-1,-3-2 0,-3-1-3,-3-3-3,-6 0-7,0-2-7,-3-2-14,-2 0-20,-1-2-67,-3-5 119,4-3 0,5-1 0</inkml:trace>
  <inkml:trace contextRef="#ctx0" brushRef="#br0" timeOffset="327694.7431">20978 2684 114,'-6'5'8,"-7"1"0,-1 4 2,-5 2 2,-2 2-3,-2 5 0,-4 3 1,0 4 0,-2 6-2,3 0-1,0 3-1,3 2 0,3-1-1,5 3 0,3-4-2,4 1-1,6-3-6,3-4-12,5-2-24,3-4-11,5-2-70,26-7 121,-3-4 0,2-7 0</inkml:trace>
  <inkml:trace contextRef="#ctx0" brushRef="#br0" timeOffset="328167.7701">21017 3112 178,'0'0'11,"0"0"1,0 0 2,0 0 0,0 0-3,0 0-1,-1-3-2,1 0-1,1-3-2,0-3-2,1-2-1,2-2-1,1-2 0,-2 0-1,2-3 0,0 0 0,0-1 0,-1 0 0,1 2 0,0 1-1,-2 3 0,0 1 0,0 5 0,1 3 0,-1 1 0,3 4 1,-2 5 1,3 3 0,1 3 1,1 3 0,1 1 1,0 0-1,0 3-1,3-2 0,-3 1 0,2-1-3,-3-2-4,1-1-14,-4-3-22,0-1-15,-2-1-101,-14 2 158,1-5 0,-4-2 0</inkml:trace>
  <inkml:trace contextRef="#ctx0" brushRef="#br0" timeOffset="328350.7806">21005 3018 190,'5'-1'3,"3"0"-7,5-1-16,2 0-23,4 0-3,3-1-34,28-8 80,-4 1 0</inkml:trace>
  <inkml:trace contextRef="#ctx0" brushRef="#br0" timeOffset="328698.8005">21453 2677 186,'0'5'7,"1"2"0,0 6 1,1 1 2,0 5-3,0 5 0,1 3-1,-1 4-1,0 4-2,-2 1 1,1 3-2,-1-3 0,0 0 1,-1 0-1,0-4-5,-1-3-8,0 0-21,1-5-22,0-2-105,1-2 159,0-4 0,1-6 0</inkml:trace>
  <inkml:trace contextRef="#ctx0" brushRef="#br0" timeOffset="329423.842">21607 2975 181,'2'2'3,"3"4"1,-2-1-1,3 3 1,-3-2-2,3 1-2,-3-1 1,0-1 0,-2-4-1,1 3 0,-2-4 0,-2-2-2,0 2-1,-1-5 0,0-1-1,-1-4 0,2-3 0,1-1 1,1-1 1,3 1 2,2-1 1,0 3 4,3 0 0,1 2-1,3 1 0,0 3 0,1 0-1,1 5 0,0 2 0,-1 3-2,0 1 0,-1 5 1,-2 2 0,-3 2-1,-2 2 0,-2 1 0,-4-2-1,-3 1 2,-4 0-2,-1-3 1,-4-1 0,2-1 0,-1-4 1,1-1 1,1-1 0,2-5-1,3 2 1,2-4 0,1-1 0,5-1 0,3-2-1,1-1 1,1 0-1,4-1 0,-2 2 0,1 2-1,0 1 1,-1 1-1,1 3-1,-1 2 1,0 2-1,-1 2 0,3 3 1,-3 1 0,0 2 0,0-1 1,-3 2 1,-2-1 1,-4 0-1,-4-3 1,-5 1-1,-3-1 0,-3-1 0,-5-1-2,-2-1-3,-1-1-4,1-3-10,-1-1-27,2 0-14,3-4-106,-4-15 163,5 0 0,6-4 0</inkml:trace>
  <inkml:trace contextRef="#ctx0" brushRef="#br0" timeOffset="329779.8623">21979 2704 189,'7'2'9,"5"3"0,4 2 1,3 5 1,0 2-3,5 4-3,1 4 0,0 2-2,-3 4 0,-1 1 0,-2 4-1,-4 0 1,-2 2 1,-5 1 0,-5 2-1,-4-1 0,-4 2-1,-5-1-3,-5-3-11,-3-2-33,-5-1-12,-2-4-104,-10 2 161,5-7 0,5-8 0</inkml:trace>
  <inkml:trace contextRef="#ctx0" brushRef="#br0" timeOffset="330278.8909">22719 2962 192,'0'0'12,"0"0"1,3-2 1,0 0 1,1-1-4,4-1-3,1-1-2,3 3-2,1-1-1,2 0-1,1 2-3,3-2-7,0 1-16,3 4-27,0-2-7,0 3-80,1 0 138,-4 2 0,-7-2 0</inkml:trace>
  <inkml:trace contextRef="#ctx0" brushRef="#br0" timeOffset="330431.8996">22819 3077 246,'8'5'-7,"1"-6"-36,4 2-9,6-1-92,38-1 144,-3 0 0,0-2 0</inkml:trace>
  <inkml:trace contextRef="#ctx0" brushRef="#br0" timeOffset="331378.9538">23605 2675 211,'1'-2'9,"1"2"0,0 0 0,0 0 1,1 2-6,-2 3-1,0 1-3,0 2 0,0 7 0,0-1 1,1 4-1,-1 3-1,1-1 1,1 1-1,0 1 0,1-5-1,-1 0 0,-1-3 0,-1-3-1,-1-5-2,0-2-4,-1-1 0,-4-6-2,-1-2 0,-1-3 0,-2-5 0,1-4 2,1-4 3,-1-3 3,3-2 2,0-4 2,2 3 1,2 0 1,3 3-1,3 0 2,1 6-1,3 2 1,3 4 0,1 4 0,2 2 1,-1 3 1,1 3-1,-2 3 0,2 1 0,-3 4 0,-2 2-1,-1 2-1,-3 2 0,-5 3 0,-2-2 0,-4 2 0,-4-1 0,-1-2-1,-2-1-1,-2-2-2,1 0-7,-1-4-11,3-1-20,0 0-14,1-3-68,4-6 121,1 0 0,0-1 0</inkml:trace>
  <inkml:trace contextRef="#ctx0" brushRef="#br0" timeOffset="331681.9711">24120 2469 172,'-5'1'6,"-2"1"0,-3 2 1,0 1 0,-4 6-2,0 3-1,-3 6-1,0 5 0,0 5 0,0 3 0,1 4-1,1 3 0,1 2-3,1-1-5,4-2-11,2-1-20,4-4-13,3-2-62,15-3 112,0-3 0,2-12 0</inkml:trace>
  <inkml:trace contextRef="#ctx0" brushRef="#br0" timeOffset="332163.9987">24186 2827 171,'1'3'13,"0"-3"1,2 4 1,-1-3 1,0 0-2,1-2-2,1-2-3,-2-2-2,1 0-2,1-5-1,-1-1-1,0 1-1,2-4-1,-2 1-1,2-1 0,0 2-2,2-1 1,-4 2-1,3 1 0,-1 0 0,1 4 0,-1 0 0,3 1 1,-3 3 0,2 4 1,-1 3 0,0 2 0,2 2 2,1 4-1,-1-1 0,3 4 1,1 0-1,0-2 0,2 1-2,0-1-8,0-2-14,-5-4-24,3 1-9,-6 0-87,-8 2 143,-2-1 0,-4 0 0</inkml:trace>
  <inkml:trace contextRef="#ctx0" brushRef="#br0" timeOffset="332330.0082">24230 2784 207,'11'1'-21,"4"0"-25,4 0-2,4-1-44,31-3 92,-4-1 0,-4-2 0</inkml:trace>
  <inkml:trace contextRef="#ctx0" brushRef="#br0" timeOffset="332769.0333">24721 2800 173,'0'1'11,"0"1"3,0 1-1,-2-3 1,1 0-2,-2-1-2,1-1-3,-1-1-2,1-2-2,0-2-2,2-1-1,-1-1 0,2 0 0,0-3-1,2 2 0,1-2 1,0 0-1,4 0 0,1-1 0,-1-1 0,3 3 0,1 1 1,0 0 0,1 3 1,0 2 0,1 2 1,-1 2 0,0 5 0,1 0 0,-2 4-1,1 2 1,-1 3 0,-2 3 0,0 0 0,-3 0-2,-2 1-3,-2-1-10,-2-2-21,-2 1-22,-2-3-113,0 3 169,1-3 0,-1-3 0</inkml:trace>
  <inkml:trace contextRef="#ctx0" brushRef="#br0" timeOffset="333497.0749">25067 2623 188,'3'6'4,"1"2"1,2 3 0,-2 0-1,4 2-2,-3 0-2,0-1-2,-2 0-1,0-3 1,-3-1 0,0 0 0,-2-4 0,0 0 2,-2-2 0,0-3 1,-1-2-1,0-3 1,2-3-1,1-3-1,0-3 1,3-1 0,2-1 1,0 0 1,4-1 1,0 0 1,0 3 0,3-1 2,1 5-1,1 1-1,3 4 1,-1 1-2,1 3 1,0 4-1,0 3-1,-2 1-1,-2 3 0,-1 2 0,-4 0-1,-2 3 0,-3 0 1,-4 1-2,-3-3 1,-1 2 0,-5-2-1,1-4-1,-2 1-1,0-1-2,4-1-1,-2-2 0,5-3 1,2 0 0,2-1 0,3-1 2,4-1 3,2 0 3,4 0 0,1 0 2,2 1-1,-2 1 0,0 1 0,0 1-1,-3 1 0,0 1 0,-2 0-1,-2 3 0,-2-1 0,0 3 1,-3-4 0,-3 3 0,-3 0 0,-3-2 0,-1-1-1,-3 0-2,-1-3-2,-1-1-7,-1 0-18,1-4-26,-1 0-1,1-1-60,-2-11 114,3-1 0,4 1 0</inkml:trace>
  <inkml:trace contextRef="#ctx0" brushRef="#br0" timeOffset="333756.0898">25434 2467 230,'14'6'9,"4"5"2,3 3 0,2 2 1,3 6-3,0 2-2,-2 4-2,-3 1-1,-7 2-4,-5 1-6,-9-1-21,-7 1-32,-8 2-1,-11-2-86,-53 24 146,0-7 0,0-4 0</inkml:trace>
  <inkml:trace contextRef="#ctx0" brushRef="#br0" timeOffset="334241.1175">23787 3147 187,'0'0'9,"2"2"0,3-2 2,4 3 0,4 1-1,6 0-1,6 0 0,6 0-2,9-1-1,8-3-1,9 0 0,9-3-1,9-2 1,8-2-1,9 0 2,3-3-1,7 1 2,3-2 0,4 2 0,-2 0-1,0 1 0,-3 0-1,-7 0-2,-5 2-3,-9-1-5,-9 3-9,-13-1-13,-11 2-28,-11 3-11,-15 0-110,-31 12 176,-8 0 0,-10-1 0</inkml:trace>
  <inkml:trace contextRef="#ctx0" brushRef="#br0" timeOffset="334811.1501">24495 3398 207,'-1'-2'2,"1"0"0,0 1-1,0 4 1,0 2-2,2 4-1,0 4 0,0 3 1,2 2-1,1 1 1,0 0-1,-1-4 0,-2 1 1,0-5-1,0-2-1,-2-5 0,-2-3-1,-1-4-2,-1-3 0,-2-2-1,0-6 1,2-3-1,1-3 2,1-1 2,1-2 0,2 0 1,1 0 3,1 2 1,3 4-1,2 0 2,1 4 0,1 2 0,3 3 0,0 3 0,1 1 0,2 3-1,-2 4 0,0 0 0,-1 4-1,-1 1 0,-5 1 1,-2 3-1,-4 0-2,-4 2-2,-3-1-3,-4-2-8,-4 1-11,-3-2-21,-1-2-4,-1-1-27,0 4 76,2-5 0</inkml:trace>
  <inkml:trace contextRef="#ctx0" brushRef="#br0" timeOffset="335121.1678">24951 3257 198,'0'-6'4,"-9"6"0,-2 5 0,-1 2 1,-4 3 0,2 3-2,-2 6 1,1 2-1,1 5-1,2 3-1,3 2 1,3-1-1,2 1 0,4-2-4,4-1-9,3-4-15,1-3-23,5-4-3,4-5-39,23-12 92,-1-5 0</inkml:trace>
  <inkml:trace contextRef="#ctx0" brushRef="#br0" timeOffset="335776.2053">25102 3379 141,'1'8'3,"-1"1"1,2 5-1,-1-1-1,1 3 0,-1 1-1,0-2 1,0-1-1,0-4 2,-2 0 0,1-2 2,-3-4 0,0-1 1,-1-6 0,-1-2 0,0-4-1,0-3-1,2-4 0,3 0-1,1-2-1,3 0-2,3 0 0,0 1 0,4 1 0,1 4-1,1 2 2,4 2-1,-2 4 0,1 1 0,-2 3 1,1 4 0,-2 2-1,-4 2 0,0 2 0,-6 1 1,-1 2-1,-4-2 1,-2 3-1,-3-3 1,-1-2 1,2-2 1,-2 0 0,1-2-1,3-3 1,1 0-1,1-1 0,3-3-1,0 0 0,3-4-1,2 2 1,3-2-1,1 2 1,3 0 0,-2 1 1,0 3 0,-1 0 0,-2 5 0,0-3 1,-1 4-2,-2 2 1,1 5 0,-3-1 2,-2 1 0,-2 1 1,0-4-1,-3 3 1,-3-3 0,-1-1-3,-2-3-2,-4 2-6,1-6-9,0-1-17,-3-2-22,1-2-6,-1-2-56,-2-9 116,3 0 0,4 0 0</inkml:trace>
  <inkml:trace contextRef="#ctx0" brushRef="#br0" timeOffset="336108.2243">25330 3262 197,'7'-2'9,"1"2"2,4 0 0,2 3 1,2 0-3,3 4-1,2 2-2,0 3-1,1 1 0,1 5-2,1 0 0,-2 3-2,0 3 0,-2 2 0,-3 2-1,-4 1-2,-7 0-1,-5-2-7,-7 0-15,-8-1-31,-4-5-2,-5-4-70,-22-3 128,5-8 0,3-3 0</inkml:trace>
  <inkml:trace contextRef="#ctx0" brushRef="#br0" timeOffset="336572.2508">26070 2994 210,'0'0'14,"0"0"2,2 0 2,1 0-1,3 0 1,2 0-4,5 0-4,-2-2-4,6-1-4,-3 2-8,4-1-13,-1 1-22,2 0-22,0 0 0,0 0-70,5 4 133,-5-1 0,-4 0 0</inkml:trace>
  <inkml:trace contextRef="#ctx0" brushRef="#br0" timeOffset="336751.2611">26175 3134 281,'1'-1'6,"4"0"-13,7-1-46,5-1-1,9-2-119,48-13 173,-5 1 0,1-3 0</inkml:trace>
  <inkml:trace contextRef="#ctx0" brushRef="#br0" timeOffset="339457.4159">24458 2362 70,'-16'-3'6,"-1"0"0,-3 0-2,-2 1-2,-2-1 0,1 1 0,-2 1 0,-2 0 1,1 0 1,-1 0 1,1 1 1,0 1 1,0 0 1,0 1 0,0 0-1,0 1 0,-1 2-1,0-1-2,-1 2 0,0 0-1,-2 2-1,1 0 1,-4 0-1,1 2 2,-3 0-1,2 0 1,-1 1 0,2-2 1,1 2-2,-1-1 0,4-1 0,1 1-2,4-1 1,1-1-1,2 2 0,2-2-1,3 1 1,0 2-1,4-1 0,1 1 0,-1 3 0,2-2 1,1 0 0,-1 2-1,0-1 0,1 1 1,-1 0-1,-1-1 1,1 1-1,1-1 0,-1 1 0,2-2 0,0 2 0,1-2 0,1 2-1,1-1-1,0 0 1,2 0-2,0 1 1,2 2-1,0-4-1,0 2 1,2 1 0,0-2-1,1 0 1,2 0 1,-1-2 0,1 0 1,0-3 0,2 0 0,2 1 1,0-3 0,2 0 1,4 0-1,-2-1 1,2 0 0,1-1-1,1-1 0,0 1 0,2-1 1,-3 0-1,3 1 1,-2-1-1,1 2 1,-1-1 0,1 1-1,1 0 2,2 1-2,0-2 0,3 1 1,2 0-1,2-1 0,3-1 0,-1 0 0,4-1 1,0 0-1,1-1 0,2 0 1,1 1-1,-1-1 1,1-1-1,2 0 0,-2 2-1,1-2 2,0 0-1,1 0 0,-1 0 0,2 0 0,2 0 0,-3 0 0,3 0 1,-1 2-1,-1-2 0,2 0 0,-2 0 0,-1 0 0,0 0 1,0-2-1,-1 2 0,1-2 0,-2 2 0,1-1 0,0-1 1,0 2-1,0-1 0,0-1 1,2 0-1,-2-2 1,-1 1 0,0-1-1,-1-1 1,-1 0-1,-2-2 1,-1-1 0,-2 0 1,0-1-1,-4-1 1,0-1 0,-5-2 2,-2 1-1,-1-3 2,-4 1 0,0-3 1,-4 1-2,-1-2 1,-4 0-1,-1-3 0,-4 0 0,-2-1-2,-3-2-1,-2 0 0,-6 0 0,-1 0-2,-5-3-2,-3 3-4,-3-1-9,-4 1-18,-4 3-20,-5 2-85,-44 3 139,6 6 0,3 1 0</inkml:trace>
  <inkml:trace contextRef="#ctx0" brushRef="#br0" timeOffset="340327.4656">26798 2669 149,'4'6'7,"1"3"0,2 3 2,-3 1-1,4 4-2,-2 1-1,0 1-3,1 0 0,1 0-1,-2 2-1,0-4 1,-1 0-1,-3-4 1,-2 0 0,-1-5 1,-4-1-1,1-4 0,-4 2-1,1-8 0,-2-1-3,4-4 0,-3-4-2,3-3 0,0-4 0,2-2 0,0-2 1,2-1 1,1-2 1,1 4 1,2-1 1,2 3 0,3 2 0,2 4 0,3 3 0,3 3 0,3 1 0,0 6 1,3-1 0,-1 4 1,-1-1-1,-1 3 1,-2 1 0,-1 1 1,-6-2-2,0 3 1,-2 3 1,-5-1 0,-3-1 1,-2 4-1,-4 0 0,-4-3-4,-2-1-3,-3 1-8,-2-1-12,-1-4-14,1 1-9,0-2-25,0 2 72,3 0 0</inkml:trace>
  <inkml:trace contextRef="#ctx0" brushRef="#br0" timeOffset="340623.4825">27347 2580 189,'-6'-4'5,"-2"6"0,-2 1 0,-1 1 0,-4 6 1,1 3-3,-1 2-2,2 4 1,-1 3-1,4 1 0,1 1-3,3-1-8,1-2-17,3 1-23,3-3 0,2-1-34,10 2 84,-1-5 0</inkml:trace>
  <inkml:trace contextRef="#ctx0" brushRef="#br0" timeOffset="341074.5083">27449 2862 180,'5'-5'9,"2"-1"0,3-3 1,-3 1 1,4-1-2,-3-2-1,0 0-2,0 0-1,0-1-1,-2-2-2,-1-2-1,0 3-1,-1-4 0,0 2 0,0 2-2,-1 1 1,1 2-1,-1 3 1,0 3 0,1 1-1,-1 0 1,2 6 1,2 3 1,-1 0 0,1 6 0,2 0 0,1 3 1,0-1 0,1 3-1,1 0 0,0-1-4,1 0-7,-3-3-13,1 1-20,-4-3-11,1-1-67,-9 4 121,-2-4 0,-4-2 0</inkml:trace>
  <inkml:trace contextRef="#ctx0" brushRef="#br0" timeOffset="341234.5175">27468 2800 172,'13'3'3,"5"0"-1,0 1-10,5-1-19,1 0-16,1 0-56,18-4 99,-4-1 0,-8-1 0</inkml:trace>
  <inkml:trace contextRef="#ctx0" brushRef="#br0" timeOffset="341542.5351">27895 2607 159,'6'6'6,"3"2"0,2 5 1,0 4-1,2 0-1,-2 4-1,0 1 0,-2 2-1,-3-1-1,-3-1-2,-3-1-1,-4 0-4,-2-1-8,-3-3-13,-1 0-19,-1-2-67,-6 1 112,3-6 0,4 0 0</inkml:trace>
  <inkml:trace contextRef="#ctx0" brushRef="#br0" timeOffset="341744.5467">28209 2741 296,'0'0'6,"0"0"-4,0 0-14,0 0-29,0 0-19,0 0-131,5-4 191,2 0 0,-3-1 0</inkml:trace>
  <inkml:trace contextRef="#ctx0" brushRef="#br0" timeOffset="342408.5847">28470 2646 180,'-2'-9'5,"2"9"-1,0 0 0,0 0 1,1 2 0,2 3-4,1 2-1,-1 4 0,3 2 1,0 1 0,0 3 0,-2 2 1,2-1-1,-1 0 0,-1-2 1,0-5 0,-1-1-2,-2-2 0,0-4 0,-5-5 0,-2-2 0,0-5-2,-3-2-1,-3-6 0,3 1 2,-1-4-1,2-2 1,0-2 1,4 1-1,2-2 1,2 2 0,4-2 0,2 2 0,3 1 0,2 4 1,3 1-1,0 3 1,3 5 1,-1 4-1,1-1 1,-2 7 0,2 1 0,-5 4 0,0 0 0,-3 3 0,-3 1 0,-3 0-1,-2 2 0,-4 0-1,-2 1 0,-3-3-3,-3 1-2,0-2-4,-2-1-10,3-2-13,-2-1-17,3-2-57,1 1 106,3-5 0,1 2 0</inkml:trace>
  <inkml:trace contextRef="#ctx0" brushRef="#br0" timeOffset="342716.6023">28946 2431 112,'-6'7'8,"1"3"2,-3 4 1,0 1 0,0 6-1,0 2-1,2 2-1,0 2-1,3 0-2,2 0-1,2-1-3,2-4-8,2-2-11,2-1-17,3-3-12,2-4-42,19-4 89,0-3 0,-4-5 0</inkml:trace>
  <inkml:trace contextRef="#ctx0" brushRef="#br0" timeOffset="343335.6377">29158 2581 136,'2'8'7,"1"3"-1,1 3 1,0-1 1,-2 3-4,1 1 1,1-2-2,-2-1 3,-1-4 2,1 0 1,-2-3-1,1-2 1,-1-3-1,-2 0-1,0-4-2,0-3-3,-1-4-2,-1-3-2,4-2-1,-2-5 0,3 0 1,1-2 0,2-1 1,2 3 1,1-1 1,1 3 0,1 4 1,1 3-1,0 5 0,-1 3 0,0 4 0,1 3-1,-2 2 0,-1 4-1,-1 0 0,0 2 0,-5 2 0,-1-2-1,-1 1 1,-5-2 0,0 0-1,0-3 2,-1-1 0,1-3 0,0 0 0,4-3-1,0 1 2,2-3 0,2-1 0,-1-1 0,6 1 2,0-2-1,2 2 0,0 1 1,2 0-1,-3 1 0,0 3-2,1 2 0,-3 3 0,-3-1 0,0 3 0,-1-3-1,-5 0-1,-1 0-5,-2-1-8,-5-1-20,-2 1-16,-1-4-78,-9-7 129,2-2 0,2-4 0</inkml:trace>
  <inkml:trace contextRef="#ctx0" brushRef="#br0" timeOffset="343580.6517">29392 2406 221,'21'3'8,"-12"3"-1,4 2 2,4 6-1,3 1 1,2 5-4,1 4-4,0 2-5,0 4-5,-6 3-8,-4 1-11,-5 5-26,-9-1-3,-9 4-42,-62 28 99,-1-8 0,-5-6 0</inkml:trace>
  <inkml:trace contextRef="#ctx0" brushRef="#br0" timeOffset="344019.6768">27405 3219 159,'13'-2'8,"8"1"2,10-1 0,9 0 2,10 1-2,12-1 0,11 1-1,14-1-1,8-1 1,11-2 0,7 0 0,4-1-2,6-2 0,3 0-1,-2-1-2,-3 1-1,-6-2-3,-9 4-3,-9-1-7,-12 1-19,-11 1-20,-13 3-10,-14 1-81,-29 18 140,-15 1 0,-15 1 0</inkml:trace>
  <inkml:trace contextRef="#ctx0" brushRef="#br0" timeOffset="344361.6964">28058 3568 132,'3'7'2,"2"1"-1,1 5-3,-2 0-2,-1 3-2,-1 1 0,0 0-1,-3 1-1,-1-3-1,0-2 0,-2-2 0,-1-4 3,-3-2-3,2-2 1,-4-3 1,2-6 2,-3-2 0,4-4 2,-1-4 2</inkml:trace>
  <inkml:trace contextRef="#ctx0" brushRef="#br0" timeOffset="344591.7095">28019 3543 80,'8'-26'14,"5"2"0,1 4-1,2 4-1,2 5-2,2 3 0,1 3-3,-2 4 0,1 3-2,-1 2-2,-3 4 0,-4 2 0,-2 2 0,-4 5 0,-5 0-1,-2 1 1,-4 0-2,-2 0-1,-5-3-6,1-1-9,-3-2-16,0-3-14,2-3-51,9-3 96,3-2 0,6-2 0</inkml:trace>
  <inkml:trace contextRef="#ctx0" brushRef="#br0" timeOffset="344854.7246">28559 3398 189,'-5'3'3,"-4"2"-1,-2 2 1,0 0-1,-5 3-1,1 5-1,-1 3 0,1 4 1,2 3 0,3 3-1,3 1 2,2 1-1,5-1-2,4-3-4,2-2-8,3-4-14,4-3-20,3-3-65,23-9 112,-1-3 0,-3-6 0</inkml:trace>
  <inkml:trace contextRef="#ctx0" brushRef="#br0" timeOffset="345500.7615">28717 3606 144,'-2'6'3,"0"3"0,-2 1 1,4 1-1,-1 0-1,1-2 1,-1 1 1,2-3 1,-1-4-1,0 0 2,1 0-1,-1-3-1,-3-3 0,1-1-1,-2-5-1,1-1-2,0-6 0,3 0 0,1-5 1,2-1 0,6-2 0,1 0 2,4 1 1,3 2 0,2 4 1,0 3-1,2 4-1,-2 5 1,-1 2-2,-2 6-1,-2 3-2,-2 2-1,-3 5 0,-2 2 0,-2 2-1,-3 1 2,-3-1-1,-2 2 2,-2-4 1,2-3 0,-4 0 1,2-4 1,0-4 0,3-1 0,0-1 0,2-2 0,0 0 0,0 0-1,3-1 0,0 0-1,6-2 0,-1 0 0,4 0 0,0 2 0,0 0-1,2 2 1,-3 0 0,0 4-1,0 1 1,-3 2 0,-1 0 0,-1 0 1,-2 0 0,-3 3-1,-1-5-1,-6 3-4,-1-4-5,-3 1-12,-3-2-10,-3 1-12,0-5-12,0 0-42,-8-15 97,4 1 0,4-1 0</inkml:trace>
  <inkml:trace contextRef="#ctx0" brushRef="#br0" timeOffset="345730.7747">28968 3423 226,'8'2'8,"4"3"0,3 2-1,2 6 0,2 2-7,0 5-4,-1 3-6,-2 0-7,-3 4-7,-4-1-12,-5 0-18,-4-1-57,-21 12 111,-2-4 0,-3-7 0</inkml:trace>
  <inkml:trace contextRef="#ctx0" brushRef="#br0" timeOffset="346091.7953">29054 3528 66,'-39'39'6,"-8"7"-3,-8 4-5,-8 3-5,-3-1-2,-2 2-2,-2-3-35,-39 18 46,15-12 0</inkml:trace>
  <inkml:trace contextRef="#ctx0" brushRef="#br0" timeOffset="346627.826">29428 2439 135,'0'0'9,"-2"0"2,-2 3 0,-4 3 0,-2 7-4,-6 5-1,-1 11-6,-6 7-23,-3 10-23,-4 7-75,-33 51 121,3-9 0,3-8 0</inkml:trace>
  <inkml:trace contextRef="#ctx0" brushRef="#br0" timeOffset="347592.8812">22179 4584 133,'2'0'10,"3"-2"0,2-1 1,2-1-1,1 3-5,2-1-8,-1 1-13,1 1-14,-1 1-15,2 0-40,-1 5 85,-2-1 0</inkml:trace>
  <inkml:trace contextRef="#ctx0" brushRef="#br0" timeOffset="347757.8906">22210 4730 107,'6'-3'-41,"3"1"-25,25 0 66,-2 3 0</inkml:trace>
  <inkml:trace contextRef="#ctx0" brushRef="#br0" timeOffset="348435.9294">22876 4581 95,'0'1'1,"1"6"1,0-1-1,1 3 1,1 0 0,0 2 2,-1-4 2,1 4 0,-2-6 1,0-1 0,0-2-1,-3 0 1,0-3 0,-3-2-3,-1-2-2,-2-3 0,1-2-1,-1-2-1,4-2 0,0-2 0,1-3 0,3-2 0,1 0 1,3-1-1,2-1 1,1 0 0,4 1 1,0 1 0,1 6 1,2 2-1,1 3-1,1 2 2,-2 7-2,2 1 0,-3 4 1,3 1-2,-3 2 1,0 2 1,-2-1 2,-2 2 1,-2 1 0,-3-1 2,-2 0 0,-4-1 0,-4 0 0,-3 0 0,-2-2-2,-4-2-1,0-1-2,-3 0-2,1-3-4,0-1-8,3 0-14,-2-2-25,6-2-3,-1-1-44,12-3 98,3-1 0,1 2 0</inkml:trace>
  <inkml:trace contextRef="#ctx0" brushRef="#br0" timeOffset="348744.9471">23424 4278 119,'-10'3'7,"-2"1"0,-6 4 2,0 5 0,-4 2 0,-1 6-1,1 1-2,0 5 0,3 2-1,3 0 0,3 0-1,4 0-1,3 0-2,3-3-8,5-2-20,2 0-21,4-4-68,26-2 116,0-5 0,0-3 0</inkml:trace>
  <inkml:trace contextRef="#ctx0" brushRef="#br0" timeOffset="349253.9762">23616 4633 230,'-5'-1'2,"7"2"2,0 0 0,2-1 0,0 0 1,-1-4-1,1-2 0,1-2-1,-2-2 1,0-4-1,-1 2 0,1-3-1,0-2-1,0-1 0,0-2-1,1 2 0,0-3 1,1 0-1,0 2 0,0 1 0,1 1 1,0 2-1,0 5-1,-1 0 0,-1 4 0,-1 1 0,1 4 0,0-1 0,2 6 0,3 2 0,1 4 1,0 4 2,5 3-1,-3-1 0,3 2 0,-2 2 0,1-1 0,-3-1 0,0 0-1,-1-2-3,-2-1-5,-2-3-15,0 1-21,-1 0-14,-3 0-82,-12 6 140,1-2 0,-1-2 0</inkml:trace>
  <inkml:trace contextRef="#ctx0" brushRef="#br0" timeOffset="349421.9858">23716 4542 185,'0'-1'6,"2"-2"1,4-2-2,2 1-7,5 1-22,3 1-23,3-2-83,24-7 130,-5 2 0,-4-2 0</inkml:trace>
  <inkml:trace contextRef="#ctx0" brushRef="#br0" timeOffset="349673.0002">24098 4307 220,'5'3'6,"3"4"1,2 3 0,2 2 0,-2 5-2,1 5-1,-1 3 0,-4 6-3,-4 2-3,-4 3-5,-6 4-11,-7 1-20,-5 0-17,-7 1-86,-39 15 141,2-8 0,4-10 0</inkml:trace>
  <inkml:trace contextRef="#ctx0" brushRef="#br0" timeOffset="352630.1693">20495 3493 80,'4'-1'11,"3"-3"0,1 3 0,5-2 0,3-1 1,6-1-1,4 1 0,6-3 0,5 0 0,5 1-1,3-2-1,6 2 0,2-3-1,3 1-2,3 0-1,1-1-1,1 2-2,3-2-1,1 2 1,0-1-1,-1 0 0,0 3 0,-3-2 1,0 2-1,-3-1 0,-1 0 0,-3 2 0,-1-1 0,-3 2-1,-1 1 1,-5 0-1,-2 0-1,-5 2 0,-7 1-4,-4 0-9,-7 1-9,-7-2-17,-4 2-12,-4 1-59,-12 5 111,-3 0 0,-3-2 0</inkml:trace>
  <inkml:trace contextRef="#ctx0" brushRef="#br0" timeOffset="353473.2175">20316 3612 66,'0'0'4,"0"0"0,0 0 1,0 0 0,2-2-2,-1 1-1,1-1-1,1 1 0,0-1 0,-1 1 0,0 0 1,2 0 0,-1 0 1,1 1 0,0 0-1,3-1 1,0 1 0,0 0 0,1-2-2,4 1 0,-2 0 0,2-2 0,3 0 0,-1 1 1,1 0 1,0 0 0,3 1 1,-1-1 0,3 0 0,3 1 0,1-1-1,1 0 0,4-1-1,2 1-1,-1 0 1,5-1-1,-2 0-1,1 0 2,0-1-1,1-1 2,0 0 1,3-1 1,2-1 1,1-2 1,2-1 0,3-1 0,2 2 1,2-2 0,3 2 0,2 0-1,1 2-1,1-1 0,-1 3-1,0 1 0,-3-1-2,-1 0-3,-4 2-9,-4 1-28,-2 1-17,-4 2-99,9-4 153,-9 1 0,-7 0 0</inkml:trace>
  <inkml:trace contextRef="#ctx0" brushRef="#br0" timeOffset="354247.2618">23069 5006 120,'14'-1'16,"8"1"2,6-1 0,5 0 2,7 1-3,5 0-2,1-1-3,4 1-2,-1-2-2,-2 2-3,1 0 1,-4 0-2,1 0-1,-4 2-1,-3-1-2,-3 0-2,-7 1-3,-3 0-4,-4 0-5,-8 0-10,-2 1-15,-3-1-18,-5 3-67,-16 4 124,0-1 0,-4 1 0</inkml:trace>
  <inkml:trace contextRef="#ctx0" brushRef="#br0" timeOffset="354499.2762">23282 5168 184,'17'0'9,"5"0"-1,6 0-7,5 2-32,4-2-15,5 1-79,30-6 125,-6-3 0,-9-1 0</inkml:trace>
  <inkml:trace contextRef="#ctx0" brushRef="#br0" timeOffset="357013.42">20994 2833 56,'-6'0'4,"-1"0"-1,2 0 0,-4 1-1,0-1 0,0 1-1,-1 1 0,-1 0-2,1 0 1,-2 1-1,0 0 0,0 2 1,-1-1-1,2 2 0,1 0 1,-1-1 1,3 1-1,0 0 0,2-2 1,1 1-1,-1-1 1,1-2-1,0 3 0,2-3 1,0 0 0,-1 2 0,0-1 0,1-2-1,1 1 2,-2 3-1,2-3 0,-1 2 1,-1 0-1,0 2 0,2-2 0,-2 3 0,1-2 0,-3 2-1,3-2 0,-1 4 0,1-3 0,-2 3 0,2-2 0,-1 1 0,0 1 1,1 0-1,0-1 0,1 0 1,-1 1-1,2-2 1,0 2-1,0-1 0,1-2 0,0 1 0,0-1 1,1 1-1,0-2 0,0 3 0,0-3 1,0 2-1,0 3 1,-1-1-1,1 2 1,0-1-1,-1 1 1,1-2 0,1 3-1,-1-4 1,3 1-1,-2-1 1,0 0-1,1-1 0,0 2 1,0-4-1,0 3 0,-1-4 0,0 3 1,0-2-1,0 2 0,0-3 0,2 2 0,-2-1 1,1 3-1,-1-4 0,1 4 0,0-4 0,2 5 0,-2-4 1,1 2-1,-1-2 1,3 1 0,-3-2 1,0 0 0,1-1 0,0 0 1,0 1-1,1-1 0,1 1 0,-1-2 0,1-1-1,-1 2 0,1 0 0,0-2 0,2 1-1,-3 0 1,4 2 0,-4-4 0,5 4 1,-3-3-1,1 3 0,-2-2 0,4 0 1,-4-1-1,1-1 1,-1 0-1,3 2-1,-5-2 1,4-2 0,-3 2 0,2 0 0,-1 0 0,1 0 0,-3-1 1,0 1 0,1-1 0,-1 0 0,1-1 0,-1 1 0,3-2 0,-3 2-1,3-1 0,-1 0-1,2 0 0,-2 0 0,3 0 1,-4 1-1,5 0 1,-5 1-1,1-1 1,-2 1 1,0-2-1,1 1 0,-2 1-1,-1 0 1,2-3 0,0 2-1,1-1 0,-2-2 1,5 1 0,-4 1 0,1-3 0,-1 3 0,0-1 0,-1 0-1,1-1-7,-3 2-17,0 0-19,1 1-57,0-4 100,0 2 0,-1 1 0</inkml:trace>
  <inkml:trace contextRef="#ctx0" brushRef="#br0" timeOffset="359411.5572">21729 3314 70,'5'-1'8,"0"0"-1,3-2 1,1-1 0,0-2-3,-1 1-2,3-2-1,0 2-3,0-2-2,1 5-1,0-4-3,1 3-5,-4 2-7,2-2-9,-4 3-9,4 0 37</inkml:trace>
  <inkml:trace contextRef="#ctx0" brushRef="#br0" timeOffset="360305.6083">21768 3278 117,'8'-1'7,"4"-1"0,0 0 0,4-3 1,2 1-3,0 0-2,0 1 0,-1-1-3,-4 1 0,0-1 0,-4 4 0,-4-2-1,1 1 1,-1 0 0,-3 1-2,0 0 2,0 0 1,-2 0-1,0 0 1,0 0-1,0 0 0,0 0 1,0 0-1,0 0 0,0-3 0,0 1 0,1-4 0,-1-1 0,0-3-1,-1 1 2,0-4-1,1 1 1,0 0-1,-1-1-1,1-1 2,0 0-1,1 0-1,-1-1 1,2 2 0,0-1 0,-1-2 0,1 2 0,-1-1 0,-1 1 0,-1-2 0,-1 3 0,0 0 0,-1 1-1,0 0 1,-2 1-2,-1 0 0,1 0 0,-2 0-1,0-1 0,-2 2 0,-1-1-1,0 1 2,-3 0 0,0 0 0,-2 1 1,2 2 1,-1 0 0,-1 1 1,3 1-1,0 0 0,1 1 0,2 0 0,-3 1-1,2 1 0,-1 1 0,-2 1-2,0 1-1,-2 1-1,1 1 0,-3 1-1,1 3-1,-2-1 0,-1 2 0,1 0 1,-1 5 1,1-2 1,-1 4 1,2 0 0,1 3 1,2 1 2,3 2-1,1 1 1,4 2 1,1 0-1,3 4-1,3 0-12,5 2-16,14 23 11,0-4 18</inkml:trace>
  <inkml:trace contextRef="#ctx0" brushRef="#br0" timeOffset="361309.6657">24647 4543 79,'0'0'5,"2"2"1,0-1 0,3-1 2,2 2 0,3-2 0,1 0 0,5-2-1,2-1 0,2 2 0,6-3 0,1 2 0,7-2 1,2 0-1,4 0-1,5 1 1,1-2-1,4-1-1,0 2 0,-2-1-1,1-1-1,-4 0 0,-1 1-1,-6 1 0,-3-1 0,-5 1-1,-3 1 0,-5 1-1,-4-1 1,-5 3-1,-3 0-3,-3-2-3,-2 2-7,-3 0-11,1 2-17,-3-2-10,-3 0-37,-8 0 88,1 0 0</inkml:trace>
  <inkml:trace contextRef="#ctx0" brushRef="#br0" timeOffset="361513.6774">25414 4400 198,'2'2'7,"1"1"-1,3 4-6,-1 2-23,3 4-26,-2 3-90,-7 23 139,-1 0 0,-4-4 0</inkml:trace>
  <inkml:trace contextRef="#ctx0" brushRef="#br0" timeOffset="361931.7013">26151 4309 180,'3'-1'6,"-1"0"1,2 2 0,-2 0 2,2 3-2,1 1 0,0 5-1,-2 1-1,2 4-2,-1-1-3,0 4-5,-1-1-13,-1 0-26,2-2-9,-1 2-64,-2 9 117,0-4 0,-2-2 0</inkml:trace>
  <inkml:trace contextRef="#ctx0" brushRef="#br0" timeOffset="362187.716">26128 4550 201,'2'0'7,"-2"0"1,3-2 0,1 0 1,3-1 0,6 1-1,2-1-2,2 1-1,2 0-2,1 0-1,0 0-4,-1 1-4,-1 0-8,-3-1-9,-4 2-22,-2-1-12,-5 1-62,-10-1 119,-2 1 0,-3-3 0</inkml:trace>
  <inkml:trace contextRef="#ctx0" brushRef="#br0" timeOffset="362416.7291">26057 4368 160,'10'-1'4,"0"0"-6,3-1-9,4 1-19,2-1-13,2 1-35,18-3 78,-5 0 0</inkml:trace>
  <inkml:trace contextRef="#ctx0" brushRef="#br0" timeOffset="362817.752">26436 4423 163,'1'5'7,"2"1"0,0 2 0,0 1 1,0 3-2,0-5-2,-1 3 0,1-3 0,-2 1 0,1-2 0,-1-1 0,-1-4 0,1 2-1,-1-3-1,-2-1-1,1-1 0,0-4-1,-1 0-1,0-4 0,2 0 0,4-2 0,0-1 1,3 1-1,0 1 1,5 1 0,-1 1 0,0 3 1,4 2-1,-2 2 1,0 4-1,-1 0-1,1 4-3,-1 2-6,-1 2-14,0 0-18,-1 2-9,0 0-47,6 7 98,-3-4 0,0 0 0</inkml:trace>
  <inkml:trace contextRef="#ctx0" brushRef="#br0" timeOffset="363335.7816">26908 4407 203,'-3'0'8,"-6"-2"1,-2 0 0,-2 2-1,0 0-3,-3 0-1,3 2-3,-1 3-1,3 2 0,3 2-1,1 1 0,2 2 0,3-2 1,4 0 0,1 0 1,5-1-1,-1-4 1,5-1 0,1-3 0,1-2 0,2-3-2,-1-4 0,0-2 0,-1-5-1,-1-3 0,-2-6-1,-3-2 1,1-5 0,-5-1 0,0-5 2,-2-2 0,-1 0 2,-1 1 0,-3 2 1,-1 5 0,0 3 0,-2 8 0,0 5-1,-1 5 0,-2 7-2,1 6 0,-3 4 0,3 5 0,-2 5 1,4 4-1,2 4 1,2 4-1,4 3 0,2-1-1,6 3-7,-1-3-16,4-1-24,-1-2-7,0-1-64,6 2 119,-2-5 0,-4-5 0</inkml:trace>
  <inkml:trace contextRef="#ctx0" brushRef="#br0" timeOffset="363921.8151">27129 4428 160,'4'-5'6,"-1"2"2,4-4 1,-4 2 0,3 0-2,-1 0-2,-1 0-1,-2 3-1,-4-1-1,-3 6-1,-3-1-1,0 4-1,-2 1 1,1 4 0,1 1 0,3 0 0,2 1 0,4 0 0,3-2 1,3 0 0,4-2 1,4-2-1,2-3 0,2-4 1,3 0-1,0-4 0,0-2 1,-1-4 0,0 1 0,-2-3 0,-4-1 0,0-1 1,-4 1-1,-2-2 1,-1 2-1,-3 4 0,-1 0-1,-2 2-1,0 3 1,-1 6-1,-1 1-1,0 9 1,0 3-1,0 6 1,1 4 0,0 3 1,1 2 0,0 4-1,1 1 2,1 2-2,0-3-1,1 1-2,-2-4-8,0-2-9,0-5-11,-1-6-12,0-3-97,-4-10 140,-1-4 0,-1-6 0</inkml:trace>
  <inkml:trace contextRef="#ctx0" brushRef="#br0" timeOffset="364238.8333">27445 4331 187,'1'-1'8,"3"1"2,2 0-1,3 0 0,3 2-3,1 3-3,-1 0-1,0 1-1,1 3 0,-5 1-1,-2 2 0,-3 1-1,-3 0 0,-4-1-2,-4-1-5,-1 0-5,-4-1-10,-2-2-17,3-2-12,1-1-43,0-3 95,3-2 0,4 0 0</inkml:trace>
  <inkml:trace contextRef="#ctx0" brushRef="#br0" timeOffset="364964.8748">27655 4405 144,'1'-2'10,"0"-1"2,0 2 0,2-3 2,0 0-3,-1-1-2,0 1 0,1 0-3,-2 0-2,0-2 0,-1 5-3,0 0 0,-1-1-2,-1 4 1,-3 3-2,0 1 0,1 5 1,1-1-1,-1 4 0,2-1 1,3 0-1,1 0 1,2-1 0,1-2 1,2-3 0,3 0 1,-1-5 0,1-2 0,2-1 0,-1-3-1,0-2 0,1-4 0,-2 0 0,3-2-1,-2-2 1,0 2 0,2-3 1,-2 3 0,1 1 0,0 2 0,-2 2 1,2 1 0,-4 3 0,2 3-1,-3 0 1,2 4-1,-2 3 0,2 1 0,-2 2 0,-1 2-1,-1-2 1,0 2-1,-3-2 0,1-2 1,0 2-1,-2-5 1,0 0-1,-1 0 2,0-1-1,0-3 1,0 2-1,-2-4 1,1-1-1,0-3 0,0-2 0,1-3 0,2 0-1,2-2 0,3 0 0,1-1 1,2 2 0,2-2 0,1 4 1,2 0 0,1 5 0,1 2-1,1 3 1,1 2-2,-1 2 0,1 3-3,0 2-4,-4 3-10,0-2-15,-3 1-16,-1 1-8,-2-2-50,7 3 106,-2-3 0,-1-3 0</inkml:trace>
  <inkml:trace contextRef="#ctx0" brushRef="#br0" timeOffset="366363.9548">28411 4367 221,'2'-11'3,"-7"9"1,-1 0-1,-4 0 0,1 1 0,-4 1-2,-1 1-1,0 3-1,-1 2 0,1 2 0,0 3-1,3 2-1,2 0 1,1-1-1,4 1 1,2-4 1,6 1 0,4-2 1,1-2 1,2-3 1,6-3 1,-2-3 0,2-4 0,0-3 0,0-2 0,-2-5-1,-1-1 0,-1-5-1,-3-2 0,-2-3 0,-3-2 0,-2 0-1,-2-1 0,-2 0 0,-3 1 0,1 5-1,-3 0-1,1 6 1,-1 2-2,1 7 1,1 2 0,0 8 1,0 4 0,2 9 1,-1 3 1,1 8 1,3 3 0,1 3 0,2 3 1,3 3-1,2-2 0,2-1 0,1-2-1,3-4-2,1-3-1,1-6-3,0-1-1,1-5-2,0-5 0,1-3-1,0-3 2,-1-4 1,0-2 3,-2-3 3,-1-2 3,-2 0 2,-1 0 0,-5-2 2,-2 0-1,-2 1 0,-3 2-1,-2 1-2,-1 2 0,-3 1-2,0 1 0,-5 1 0,2 3-2,-2 3 1,1 2-1,1 2 1,3 3-1,0 1 2,1 2-1,4-2 1,2 0 1,4 0 0,1-1 0,2-2 0,4-1-1,2-3 0,2-2-1,4-2-1,1-2 1,0-2 0,1-3-1,0-1 0,-1-1 1,-3-3 1,-2 1-1,-3 0 1,-4 1 0,0 0-1,-4 3-1,-2 2 1,1 2 0,0-2 0,-2 4 0,1 1 0,3 1 0,-2 4 0,2 2 0,0 1 1,1 1-1,0 3 0,-1-1 0,0-1 0,-1 0 0,-3-2 0,0 0 0,0-1 0,-1-4 1,0 0-1,1 0 1,-2-3 0,-3 0 0,1 0-1,1-1 0,-1-1 1,2-4-2,4-2 1,2-1 0,1 0-1,4-5 0,1 4 1,2 0-1,3 0 1,-1 2-1,2 4 1,-2 3 0,2 1 0,-2 5 0,0 2 0,-2 3 0,1 1 0,-2 2 1,0 0-1,-3-1 1,1 0 0,-4-3 2,0-1-1,-1-4 0,-3-1 0,1-5 1,3 0-1,-3-7-1,2-2 0,1-5-1,-1-2 1,0-2-1,2-4-1,-2 1 1,-1-4 0,1 0 0,-1 0 0,0 4-1,-2 0 0,-1 6-2,0 3 1,-1 5 0,-1 5 0,1 4 1,-1 4 0,0 5 1,1 3 0,-1 5 2,2 2 0,0 3 0,2 1-2,0-1-1,3 0-7,1-4-14,-1-1-26,3-2-8,2-4-72,13-5 128,-4-6 0,0 1 0</inkml:trace>
  <inkml:trace contextRef="#ctx0" brushRef="#br0" timeOffset="366516.9636">29347 4318 185,'11'-1'-46,"7"-3"-1,3 2-45,37-13 92,-3 1 0,0-1 0</inkml:trace>
  <inkml:trace contextRef="#ctx0" brushRef="#br0" timeOffset="367874.0412">29751 4270 191,'2'-3'5,"2"-1"-1,2-2 1,3-1 0,-2-1-1,2-3-1,-2 1-1,0-2-1,-2 2-1,-1 0-2,-3 1-1,-1 3 0,-4 0 0,-3 4-2,-3-1 1,-1 8 1,-2 2 0,0 4 1,0 5 1,2 3 1,2 1 0,4 1 2,2 1 1,4-1 0,4-2 0,3-4-1,5 0 0,2-6-1,2-1 0,1-5-1,3-4 0,-2-4 0,1-2 0,-1-3 0,0-3 1,-3-1 0,1-2-1,-4-1 0,1 3 0,-1 1-1,-1 5 1,1 5 0,-3 3 0,2 6 0,-5 6 0,2 2 1,-3 4 0,0 3 0,1-3 2,-2 3 1,-1-4 2,0-1 2,0-6 2,1-2 1,-1-1 0,1-5 0,1-4-1,-1-2-1,1-6-2,2-2-3,-1-4-1,1-3-2,1-2-1,3 0 0,-1-1-1,1 2 0,3 0 0,-3 5 0,2-1-1,-1 4 0,0 4-1,-4 3 1,1 1 1,-3 0 0,0 4 0,-2 0-1,-1-3 1,-3 3 1,1 0-1,-4-2 1,-1 0-2,-3-1 0,-2 1 0,-2 0 0,1 2 1,-2 2-1,1 2 1,0 4-1,2 0 1,0 2 0,2 4 1,4 0 0,1-2 0,2 2 1,3-2 0,3-2 0,3 0 0,3-3 0,3-2 0,1-2-1,3-3-1,0-2 1,0-2-1,0-2 1,1-2-1,-3-2 1,0 0 0,-2-1 0,0 1-1,-2 1 1,0 0 0,-3 2-1,2 3 0,-3 4 0,-1 3 0,0 2 1,-1 4-1,-2 3 0,1 0 1,-1 4 0,-1-1 0,-1 0 1,0 0 0,-2-5 0,-1-1 1,1 0 0,-1-5 1,-1-2-1,1 1 0,-1-6 1,0-1-2,1-2 0,0-3-1,2-2-1,1 0 0,3-1-1,1-1 1,3 3-1,2-1 0,2 3 0,3 3 0,-1 3-3,0 3-39,-1 3-14,-1 3-111,-9 14 169,-5-4 0,-6-1 0</inkml:trace>
  <inkml:trace contextRef="#ctx0" brushRef="#br0" timeOffset="369029.1073">22122 5702 142,'-1'10'6,"1"2"0,0 6 1,0 2-1,1 0 0,1 6-2,0-4-1,0 2 0,1 0-2,1-2 0,0-1 0,-1 0 1,-1-2 0,-2-2 1,0-3 0,0-2 0,-3-6 2,-3-4-1,-1-7 0,-1-4-1,-4-4-1,3-6 0,0-4-2,-1-3 0,3-3 0,3-2 0,1 1 1,3-3 1,2 2 0,2-1 0,4 1 1,2 2-1,1 4 0,1 5 0,1 4-1,2 3-1,0 4-1,-1 5 1,2 4 0,0 2 0,0 4 0,1 2 0,1 5 1,-1 0 1,-2 3 1,-1 1 1,-4 1 0,-3 0 1,-4-1 0,-5 2 1,-4-4-2,-3 0 0,-6-4-1,-1-1-4,-4-3-3,-2-2-8,1-2-11,-2-3-24,2 0-9,4-1-77,2-6 133,5 0 0,4-1 0</inkml:trace>
  <inkml:trace contextRef="#ctx0" brushRef="#br0" timeOffset="369407.1289">22778 5528 150,'-6'1'7,"-1"2"1,-4 3 1,-1 2 0,-2 5-1,-2 2 0,2 6 0,-3 4 0,2 5 1,-1 5-1,2 2 1,0 4-1,4-1-1,2 3-1,5-1-2,3-1 0,6-3-1,5-1-3,5-7-5,3-1-12,4-7-26,4-4-12,1-7-98,25-11 153,-5-3 0,-5-5 0</inkml:trace>
  <inkml:trace contextRef="#ctx0" brushRef="#br0" timeOffset="370147.1712">22965 5698 200,'3'9'7,"1"2"1,2 5 1,-2 0 0,-2 4-4,1-1-1,0 1 0,-1-2-1,0-2 0,0-2 0,-1-3 0,1-4 0,-2-1 0,1-3 0,-3-1 0,0-4-2,-4-4 0,0-1-2,-2-5 0,0-1-1,-1-5-1,2-1 1,2-3-1,1 2 1,2-1 0,3 0 1,4 3 1,2 1 0,5 2 1,3 3 0,2 2 0,2 5 0,3 1 0,0 3 0,0 4 0,1 1-1,-2 5-1,-3 0 0,-2 2 0,-6 2 0,-3 2 1,-5-1-1,-6 1 1,-5-2-1,-2 1 1,-4-3 1,-1-1-1,-1-1 0,3-3 0,0-2 0,6-1 0,1 0 0,3-3 0,6-3-1,5 0 1,2-1 0,6 0 1,3-2-1,2 3 1,2-1-1,0 4 0,1 2 1,-2 1-1,-1 3 0,-4 2 0,-2 2 0,-4 2 1,-3 2 0,-3 0 2,-4 1-1,-4 0 1,-5-1 0,-5-1 1,-5 0-2,-5-2-1,-5 0-4,-2-3-8,-2 0-16,-1-6-28,1 3-2,4-5-69,-2-13 126,6 2 0,9-5 0</inkml:trace>
  <inkml:trace contextRef="#ctx0" brushRef="#br0" timeOffset="370628.1987">23418 5516 191,'1'-5'11,"1"2"0,-1-4 1,0 4 0,1-4-3,-1 3-3,1 1 0,-1 3 0,0 2-1,0 7 0,0 4 0,1 7 0,1 6 1,0 6-2,2 3 0,1 5-1,0 3 1,0 2-3,0 1 0,-1 0-4,-2-1-4,1 1-12,-3-3-26,-1-1-15,-1-4-113,-3 3 173,3-9 0,1-6 0</inkml:trace>
  <inkml:trace contextRef="#ctx0" brushRef="#br0" timeOffset="371087.225">23722 6028 170,'-4'-3'12,"1"-1"2,-1-3 0,3-3 2,0-3-3,2 0-1,0-6-2,2 2-2,3-2-1,1-1-1,1 0-1,2-4-2,1 2-1,0-4-1,1 1-1,0 0 0,-1 2 0,-2 2 0,1 5-1,-4 4 1,0 2 1,-2 6 0,0 4 0,2 3-1,-2 4 2,1 6-1,0 3 0,1 1 1,0 2-1,2 2 0,1 0 0,-2 0-1,3-1-1,-2-1-5,0-3-9,-1-1-19,0-2-25,-2-1 0,-3-2-71,-11 1 130,1-1 0,-4-3 0</inkml:trace>
  <inkml:trace contextRef="#ctx0" brushRef="#br0" timeOffset="371276.2358">23771 5883 241,'2'1'10,"4"1"1,2 3-1,3-3-2,0-2-10,5-1-16,-1-2-33,2-2-7,2-1-93,12-5 151,-4-2 0,-1 4 0</inkml:trace>
  <inkml:trace contextRef="#ctx0" brushRef="#br0" timeOffset="371626.2558">24206 5562 209,'8'11'10,"3"4"2,4 4 0,-2 6 1,4 2-5,0 5-2,0 1-1,-1 4-1,-1 1-2,-4 1-3,-4-1-1,-5 1-1,-4-1-4,-5-3-6,-4-3-14,-6-2-22,0-4-7,-3-3-67,-7-6 123,2-5 0,4-8 0</inkml:trace>
  <inkml:trace contextRef="#ctx0" brushRef="#br0" timeOffset="371966.2753">24710 5752 249,'0'0'11,"2"-2"1,0 2 1,2 0 0,1 0-4,5-2-3,-2 1-1,4-2-1,1 1-4,1 1-3,3-2-10,-1 1-18,2 0-29,0 1-3,0-1-89,13 9 152,-5-1 0,-3 0 0</inkml:trace>
  <inkml:trace contextRef="#ctx0" brushRef="#br0" timeOffset="372157.2862">24844 5878 247,'5'5'16,"1"-2"-1,3 4 0,1-4 0,3 1-14,0-1-28,2-3-32,2 0-2,2 0-101,24-7 162,0 0 0,-3 1 0</inkml:trace>
  <inkml:trace contextRef="#ctx0" brushRef="#br0" timeOffset="372978.3331">25557 5680 193,'4'5'8,"4"2"0,2 5-1,0 1 1,1 4-5,2 1-2,-4 1-1,0 2-1,1-2 1,-3 0-1,-3-3 0,0-5-2,-3 1-1,-1-5-2,-2-2-4,-2-5 0,-1-2-2,-3-3 0,-1-7 1,-1 0 1,3-3 3,-3-4 3,5-2 5,3-2 1,3-1 1,4-3 1,6 1 1,1-1 0,3 1 0,3 1 1,2 4 0,2 2 0,0 4 0,2 7 0,0 2-2,0 5 1,-3 4-2,0 4 0,-1 3-2,-5 2 0,-1 4 1,-6 1 0,-3 0 1,-4 0 0,-3 3 2,-4-4 1,-3 0-1,-4-2 1,0-2-1,-3-3-1,-2-3-2,-2-1-2,-1-2-3,0-3-6,-1-1-9,-2-2-16,0-1-19,3-1-81,-1-8 134,4 1 0,8 1 0</inkml:trace>
  <inkml:trace contextRef="#ctx0" brushRef="#br0" timeOffset="373321.3528">26418 5462 187,'-7'3'9,"-4"2"0,-3 4 2,0 4 0,-4 3-4,-1 4 0,-2 6-2,-1 1-1,1 5-1,2 1 0,2 0-4,3 0-4,4 1-15,4-3-22,6-2-11,5-2-82,24 4 135,1-9 0,0-3 0</inkml:trace>
  <inkml:trace contextRef="#ctx0" brushRef="#br0" timeOffset="374258.4064">26561 5659 198,'0'0'12,"0"0"0,1 0 2,0 0 0,2 4-5,0 1-3,1 4-3,-2 4 1,3 4-2,-3 0 0,1 1-1,0 0 0,1-1-1,-2-1-2,1-5 0,-2-1 1,0-2 0,0-5 0,-1 0 0,-2-1 0,0-5 2,-1-2-1,-2-1 1,1-6-1,1-1 0,1-3-1,1-1 0,1-3 0,2 1 1,0-2 0,2 1 0,2 3 1,1 1 1,3 3-1,0-1 1,3 6-1,0 0 0,0 3 0,1 2-1,1 3 1,-1 2-2,-2 1 1,1 3-1,-2 2 1,-3 2-1,-1 1 1,-3 1-1,-2 1 1,-4-1 0,-2 2 0,-3-2 0,-2 2 0,-4-3 0,0 1 0,-1-2 0,3-1 0,1-4 0,1 1 0,2-3 0,4-2 0,3-1 0,3 0 0,4-1 0,4-1 0,2 0 0,1 1 1,1 0-1,1 1 0,-2 1 0,0 1-1,-3 1 1,-2 1-1,-1 2 1,-3 1-1,-3 4 1,0 0 0,-6 0 1,-1 0 0,-4 1 1,0-2-1,-2 2 1,-4-3-1,0 1 0,-1 0-2,-1-4-2,-1 0-6,-1-1-6,3-2-15,-2-3-23,3 0-5,0-3-54,2-7 112,3-2 0,3 2 0</inkml:trace>
  <inkml:trace contextRef="#ctx0" brushRef="#br0" timeOffset="374611.4265">26872 5455 199,'7'2'11,"5"4"1,5 1 1,2 2-1,3 6-2,3 2-3,0 4-1,0 4-2,-1 4-1,-3 2 0,-4 2-1,-2 5 0,-5 0 0,-4 3-1,-6 1-1,-4 3-3,-6 1-5,-8 0-18,-4 3-27,-6 0-6,-9-1-79,-50 14 138,4-5 0,1-14 0</inkml:trace>
  <inkml:trace contextRef="#ctx0" brushRef="#br0" timeOffset="380102.7406">23851 5528 82,'-8'0'12,"0"0"-2,2 0-2,-2 1-3,3 0-1,-4 1-3,6 1 0,-3-1-1,2-1 1,-2 3-1,-1-1 0,1 1 0,-2 1 0,-1-2 0,-1 2 0,3-1 0,-4 1 0,3-1 0,0 2 0,2-1 0,-1 2 0,4-2 1,-1 1-2,0 0 1,0 1 0,2-1 0,-2 0 0,2 1 0,-2 1 1,2-3-1,-2 2 0,2-2 0,-1 0 0,0-1 0,2 0 1,-1 0-1,0-2 0,1 0 0,-2 3 0,0-1 0,0-2 0,0 2 0,0 3 0,1-4 0,-4 4 0,4-2 1,-3 2-2,3-2 1,-2 3 0,2-3 0,-2 3 0,2-2 0,0 3 0,0-2 0,1 1 0,1 2 0,0 1 0,0-1 0,0 0 0,0 0 1,0 2-1,0-3 1,0 3-1,0-3 0,0 0 0,1 1 1,0-1-1,1 0 0,0-3 1,1 5-2,0 1 1,0 0-1,0 2 0,1 1 1,0 0-1,1 0 0,0 1 0,-1-3 1,1 1 0,0-1 0,-1 1 0,3-3 0,-2 0 0,0 1 1,-1 0-2,1 2 1,0-2 0,1-1 0,-3 0 0,2 1 0,-1-5 0,2 1 0,0 0 0,1-2 0,0-1-1,2 2 1,0-4 0,0 3 0,1 0 0,-2-3 0,1 3 0,-3-1 0,2-2 0,-4 0 0,5 0 0,-4-2 0,2 0 0,-1-1 0,2-1 0,0 1 0,1 0 0,-3-1 0,3 0 0,0 1 1,1-3-1,-3 3 0,5-2 1,-3 1-1,1-1 0,1 0 1,-1-1-1,1-1 1,1 1-1,0 0 1,-1-1 1,-1-1 0,0 0 0,-3 0 2,3-2 0,-4 1-1,0-2 2,-2 2-1,2-3 0,-2 4-1,-2-4 0,-1 4-1,1-4-1,-1 3 0,1-2-1,0 0 0,1-2 0,0-1 0,0-2 0,0 2 0,1-3 0,1 2 2,-2-2 0,0 2 1,-2-4-1,-1 2 1,0-2-1,0 3 1,-1-3-1,-1 3-1,-1-2 0,0 2 0,0 0-1,0 1-1,0-2 1,2 2 0,-2 0 1,0-1 0,1 2 0,-1-2 1,1 1 1,0-2 0,1 1 0,0 0 0,1 0-1,-1-1 1,1 2 0,-1-2 0,0 1 0,-3 1 0,1-1 0,-1 2-1,0 1 0,1 0-1,-3 2-2,2 1-4,-3 0-2,1 2-4,-3 1-2,1 1-4,-3 3-2,2 0 0,-2 1 0,1 1 0,2 0-1,0 1 1,-1-1 0,3 0-24,-1-2 43,0 0 0</inkml:trace>
  <inkml:trace contextRef="#ctx0" brushRef="#br0" timeOffset="380241.7486">23908 5604 70,'0'0'5,"0"0"1,1-1-1,0-2 1,1 2-3,-1-1-3,1-2-7,-1 2-12,0 0-15,0 1-1,3 1 35</inkml:trace>
  <inkml:trace contextRef="#ctx0" brushRef="#br0" timeOffset="383473.9335">27354 5591 73,'-2'0'2,"0"0"0,0 0 0,1 0 0,0 0-1,1 0 1,0 0 0,0 0 1,1 1 1,1 0 1,3 1 2,2 0 0,3 1 1,0-3 2,2 2 0,2-1 0,2-1 1,4 0-2,3 0 0,3 0-1,2 0 0,1-1-3,3-1 0,-1 0-2,0 0 0,-1 0-2,-5-1-3,-1 1-10,-4 1-12,-6-1-19,-1 0-7,-4 2-31,-10-3 81,-2-1 0</inkml:trace>
  <inkml:trace contextRef="#ctx0" brushRef="#br0" timeOffset="383691.9459">27869 5467 173,'7'5'3,"4"2"-1,0 6-1,1 0-5,0 3-9,-3 3-9,-3 0-12,-3 3-11,-4 0-16,-17 9 61,-1-2 0</inkml:trace>
  <inkml:trace contextRef="#ctx0" brushRef="#br0" timeOffset="384046.9662">28367 5423 202,'3'2'6,"1"4"0,2 2 1,1 3-1,0-1-2,2 3-1,-3 0-4,0 0-7,-1 1-11,-1-2-22,-2 1-12,-1 1-59,-7 8 112,-1-2 0,0-4 0</inkml:trace>
  <inkml:trace contextRef="#ctx0" brushRef="#br0" timeOffset="384245.9776">28393 5632 195,'7'0'8,"0"-3"0,5 0 0,1 1 0,4-1-4,-1 0-4,1 2-7,1-3-12,-3 3-20,1-3-14,-5 3-60,0-7 113,-4 0 0,-3 1 0</inkml:trace>
  <inkml:trace contextRef="#ctx0" brushRef="#br0" timeOffset="384426.988">28387 5321 73,'8'3'-36,"22"5"-1,-2 0 37</inkml:trace>
  <inkml:trace contextRef="#ctx0" brushRef="#br0" timeOffset="384800.0093">28783 5484 160,'2'3'4,"1"3"0,0-1 1,2 2 0,-2-1-1,0 1 0,-2-2-1,1 0-1,-4-4 0,1 2-1,-3-3-2,0 0-1,-4-3 0,2-2-2,-1-3 1,4-4-1,0-1 1,6-1 2,1-1 2,4 0 1,5 1 0,2 1 1,4 4 0,0 2 0,2 5-1,0 4 0,-1 5-6,0 2-13,-1 4-18,-2 1-12,-1 2-42,4 8 89,-3-3 0,-5-4 0</inkml:trace>
  <inkml:trace contextRef="#ctx0" brushRef="#br0" timeOffset="385280.0368">29243 5398 142,'-10'2'2,"-3"2"-1,-2 1 1,1 2 0,-3 1-2,4 1-1,1 1-1,3 0-1,5 0 1,2-3-1,5 0 1,3 0 2,4-4 0,2-1 2,2-2 1,1-5 0,0 0 0,0-7 1,-3-5-3,-1-4-1,0-4 0,-4-4-1,-1-3 1,-3-3 1,-1 1 3,-2 0 0,-1 2 3,-1 3 2,-1 7-1,0 3-1,0 7-1,2 3-1,0 6-1,-1 5-2,0 6-2,0 6 0,0 2 1,1 9-1,1 2 1,1 4-2,1 1-10,0 1-26,2-1-13,0 0-61,13 9 111,-1-7 0,0-7 0</inkml:trace>
  <inkml:trace contextRef="#ctx0" brushRef="#br0" timeOffset="386065.0817">29518 5472 107,'1'-2'9,"4"-2"0,-1 0 1,2-5 0,-2 2-2,0-1-1,-1 0-2,0-1-3,-2 2 0,-2 2-1,-1 0-1,-3 1 0,-1 6 1,-2 3-1,-1 2 0,-1 3 0,2 5 1,1 0 0,2 2 0,3 1 0,4-2 0,5 0 0,2-4-1,4-3-2,4-2-1,3-5 0,0-3 0,3-4-1,1-2 1,0-4 1,-2-3 1,0-3 2,-1 0 2,-4-5 0,0 1 1,-4-3 0,-1 3-1,-3 1 0,-2 4 0,-1 4-2,-4 3 1,2 9 0,-3 5 0,0 5-2,0 9 1,-1 5 0,0 3-2,0 2 1,1 2-3,1-2 1,-1 0-1,0-2 1,1-5-1,-1-1 2,-1-7 1,1-1 1,-1-4 1,0-4 0,-2-7 0,-1-2 0,0-6-1,-2-5-2,0-7-1,2-2 0,0-2 0,2-3 1,1-3-1,2 1 0,3 3 2,1 1 1,3 4 1,0 2-1,4 8 0,-1 4 1,2 5 1,0 5 0,1 7 0,-1 4 0,-3 5 0,0 0 0,-5 2 0,-2 0-2,-4-1-1,-3-2-4,-2-1-5,-5-3-10,0-1-19,1-5-11,-3-1-33,6-10 82,1 0 0</inkml:trace>
  <inkml:trace contextRef="#ctx0" brushRef="#br0" timeOffset="386243.0918">29983 5225 201,'11'10'7,"3"1"0,-2 4-6,2 3-4,0 2-13,-3 2-13,0 1-12,-2-1-86,-2 7 127,-1-3 0,-1-6 0</inkml:trace>
  <inkml:trace contextRef="#ctx0" brushRef="#br0" timeOffset="386936.1315">29718 6250 125,'-2'-5'9,"0"-1"2,-3-4 0,-2 2 0,-1 1 0,-2 1-1,-6 1-2,1 7-1,-4 4-2,0 3-1,-1 6-1,0 3 0,2 2-1,2 2 0,5 2 0,3-1-1,5 0 1,3-3-2,7-1-7,3-4-10,3-2-11,4-3-11,4-5-97,20-7 136,-4-1 0,0-5 0</inkml:trace>
  <inkml:trace contextRef="#ctx0" brushRef="#br0" timeOffset="388257.207">29890 6241 194,'3'6'10,"2"4"1,0 1 1,0 3 1,2 1-4,0 2-2,1 1 0,1-2-1,2-1 1,-2-3 0,2-1 2,0-3 0,-3-3 1,1-3 0,-1 0-2,0-6 0,-3-4-2,2-4-1,-3-1-4,0-6-2,2 0-2,-1-2-2,-1 2 0,2 0 0,1 4-1,1 5 2,2 4 0,0 4 0,4 3 2,2 4 2,2 0-1,1 1 1,3 1 1,2-4-1,2 0 1,-2-3 0,-1 0 0,-1-5 0,-2 0 1,-5-2 0,-3 2-1,-4-3 0,-3 1 0,-5 2-1,-4-2 0,-1 3-1,-4 2 0,-2 2 0,0 4 0,-2 1 0,3 4-1,0 4 1,2 1 0,2 0 0,4 2 1,4-2-1,3 1-1,5-1-1,2-4-1,3 1-1,2-6-3,2 0 0,1-3 0,1-4 1,1-1 1,-1-4 0,-1-1 2,0 0 2,-2-4 3,-1 3 0,-1 0 1,-2-2 0,-3 5 1,-1-1 0,-1 5 0,-2-1 0,-1 6 0,3-1-1,-2 5 0,-1 1 0,1 1-1,-1 3 0,-1-2 0,0 2-1,0 0-1,-2-4-1,-1 1 1,0-4 0,-2 0-1,0-3 0,1 1-1,-1-3 2,1-3-1,0-1 2,1-3-2,3-1 2,-1-2 0,0-2 1,3 0 1,0 3-1,4 1 1,0 3 1,3 3-1,-1 4 0,1 1 0,1 6 0,0 1 0,1 2-1,0 0 0,-2 0 0,-1-2-1,0 0 2,-4-3 0,-1-1 0,-1-2-1,-3-4 1,-1-3 0,-2-1 0,-2-6 0,-1-5-2,-2-5 0,-1-6-1,2-3 0,-1-5 0,1-7 1,1-2 0,0-1 0,2-2 1,0 3-1,1 3-1,1 6 1,1 6-1,-1 9 0,1 4-1,0 13 0,2 7 0,-1 11 0,2 6 1,-1 10 1,1 3-1,2 5 1,-1 3-1,3 1 1,-1-1 0,3-4 0,0-1 0,0-7 1,-1-5-1,-2-5 1,-1-6 0,-4-5-1,1-5 1,-1-5 0,-1-2-1,1-6 0,2 0 0,0-6-1,1 0 1,1-1 0,1 3 1,4 2 0,-2 3 0,2 4 1,0 6 1,-1 5-1,1 2 0,-1 4-1,0 2 1,-2 1-3,-3-2-2,-1 1-6,-2-2-12,-3-3-21,-4-1-19,-3-3-102,-9-7 163,-2-2 0,2 1 0</inkml:trace>
  <inkml:trace contextRef="#ctx0" brushRef="#br0" timeOffset="388373.2137">31088 6147 141,'15'-5'-44,"7"-4"1,10-4-11,75-23 54,-5 0 0</inkml:trace>
</inkml:ink>
</file>

<file path=ppt/ink/ink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511" units="cm"/>
        </inkml:traceFormat>
        <inkml:channelProperties>
          <inkml:channelProperty channel="X" name="resolution" value="946.39398" units="1/cm"/>
          <inkml:channelProperty channel="Y" name="resolution" value="1675.8042" units="1/cm"/>
          <inkml:channelProperty channel="F" name="resolution" value="1.41944" units="1/cm"/>
        </inkml:channelProperties>
      </inkml:inkSource>
      <inkml:timestamp xml:id="ts0" timeString="2022-11-27T08:46:33.546"/>
    </inkml:context>
    <inkml:brush xml:id="br0">
      <inkml:brushProperty name="width" value="0.05292" units="cm"/>
      <inkml:brushProperty name="height" value="0.05292" units="cm"/>
      <inkml:brushProperty name="color" value="#FF0000"/>
    </inkml:brush>
  </inkml:definitions>
  <inkml:trace contextRef="#ctx0" brushRef="#br0">18582 7639 66,'-2'-1'7,"1"0"-1,1 1-1,0 0-1,0 0-1,0 0 0,0 0-1,0 0-1,0 0 0,1 2 1,0-1 0,2 4 0,-1-1 1,2 3 1,1-3 1,1 3 1,-3 0 0,4 0 0,-3-2 1,2 2 0,0-1-1,0 1 0,-1-3 0,0 1 0,0 0 0,3-3 1,-4-1-1,4-1 1,-1-1 0,6-3 0,-3-2 0,5-2-1,1-3-1,2-1-1,0-4 0,3-4-1,1-1 0,2-4-1,2-4-1,4-5 1,2-1-1,3-6-1,6-4 1,2-1-1,4-6 1,2 0 0,4-2 0,2 0 1,2 0 1,0 1 0,0 2 1,-2 2-1,-2 6 0,-3 2-1,-3 6-1,-4 3-4,-6 7-23,-2 3-30,-2 6-1,-5 4-76,-17-13 133,-9 0 0,-14-1 0</inkml:trace>
  <inkml:trace contextRef="#ctx0" brushRef="#br0" timeOffset="3109.1778">13975 5825 68,'0'0'2,"0"0"1,0 0-2,0 0 1,0 0-2,0 0 0,0 0 1,0 0 0,0 0 0,0 0 1,0 0 0,0 0 0,2 0 1,1 0-1,1 0 0,-1 0 0,4 0 0,-1-1-2,2 0 1,3 0 0,-1 0 0,2 1-1,0 0 1,1 0-1,1 0 1,1 0 0,2 0-1,0 0 1,2-1 0,-1 0-1,1 0 1,2 0 0,1 0 0,1-2 0,2 1 0,3 0 1,1-1 1,3 0 0,-2-1 0,2 2 1,-1 0 0,-1 1 0,-3-1-1,1 0 1,-3 1-1,1-1 0,1-1-1,-2 1 0,3-1 0,0 1-1,2-2 0,1 1 0,2-2 0,3-2 0,1 2 0,2 0 0,2 0 0,2 0 1,-1 1 1,2-2 0,-3 2 0,1 1 0,-1 2 0,-2-1 0,-2 1 0,-1 0 0,0 1-2,-2 0 0,1 0 0,-1 0 0,2 0-1,0-1 0,3 0 1,-1-1-1,1-1 0,2 1 0,-1-3 0,0 2 0,1-1 0,-1 1 0,-3 1 0,0-1 0,-1-1 0,-2 3 1,-2-2-1,-1 2 0,-1-2 1,-1 1-1,0 0 0,0-1 1,-2 1-1,2-1 0,-1 1 0,0 0 0,-3-1 1,0 0-1,-2 1 0,-3 0 0,-3 1 1,-2-1 0,-2 2 1,-3 0 0,-1 0 1,-2 0 1,-1 0-1,-1 0 0,2 0 0,-3 0 0,3-1-1,-2 0-1,3-2 1,-4 1 0,6-1 0,-6 1 1,4 0 0,-3-1-1,0 0 1,-2-1 0,0 0-1,1-1-1,-2-4 0,1-1-1,-1 0 0,0-4 0,0-2 1,0 0-1,0-2-1,1-2 2,0-1-2,1-5 0,0-1 0,0-2 0,0 0 1,-1-2-1,-1 1 1,-1-1-1,0 0 1,-2-1 1,-1 1-1,-1-1 0,1-2 0,-1-2 0,0 2 0,-1-2 1,2 2-2,-1 3 1,-1 2-1,-1 2 0,-1 3 1,-3 5-2,0 2 1,-4 4-1,-3 1 0,-2 3 0,-5 1 0,-2 3 0,-4 1 1,-3 3 0,-3-1 0,-3 2 1,-2 0 0,0 3 0,-2-1 0,-1-1-1,1 2 1,-1 0 0,0 2 0,0-2 0,-3 2 0,0 0 0,-5-1 0,-1 3 0,-4-2 0,-2 1-1,-2 0 1,-5-1 0,-1 3-1,-2-1 1,-4-1 0,-1 2 0,-1-2 0,0 2 0,1-3 0,0 3 1,4-3-1,3 0 0,3-1 0,4 1 0,4-2 1,4 0 0,5 0-1,2-1 2,3-1-1,3 1 0,4-1 1,2 1-1,3-2 0,3 1 0,1 1 0,3 0 0,2 1-1,0 1 0,0 0 0,2 2 0,-1 1 0,1 0 0,0 0-1,2 1 1,1 2-1,1-1 1,2 1-1,2 2 1,-1 0-1,2-1 1,1 0-1,0 2 0,-1-1 1,2 2-1,-1 0 1,1 1-1,-2-1 1,1 2 0,-1 1-1,0-1 1,-1 2 0,2-2 0,-3 1 0,3-2 0,-1 0 0,2-2 0,-1 2-1,2-1 2,1 2 0,0 1 0,0 1 0,1 0 0,0 1 0,0 1 0,1 0 0,0-3 0,1 1-1,0-1-1,1-3 1,1 0 0,1-2 1,1 1-1,3-2 1,1 0 0,4-2 0,1-2 0,6 1 0,1-2 0,4-1 0,5 0-2,3 0-4,3-2-5,5 1-12,4-1-15,3 0-15,2 3-62,46 7 114,-11-1 0,-4 0 0</inkml:trace>
  <inkml:trace contextRef="#ctx0" brushRef="#br0" timeOffset="10898.6234">9133 7804 87,'0'0'1,"0"0"0,-2 0 1,0 4 0,1 4 0,-1 5 0,0 6 1,3 3 0,0 7 1,1-1-1,0 3 0,0 1 0,1-2 0,-1 0-1,1-2 0,-1-5 0,-1-2 0,0-3 1,0-5 1,-1-1 0,0-7 0,0 1 0,0-3 1,-3-3-1,0-3-1,-2-3-1,-1-6-2,-1-2-1,1-4 0,0-2-1,-1-5 1,1-1-1,0-1 0,1-3 0,2-1 1,0 1 0,2 1 1,2 0 0,2 3 0,3 3 0,1 3 0,3 3 0,1 2-1,3 3 0,0 4 0,3 5 0,-2 2 1,2 3 0,-2 3 0,1 3 1,-3 4 0,1 4 2,-5 1-1,-1 2 0,-3 4 0,-3-2 1,-4 1 0,-2-3-1,-3 1 0,-4-4-1,-3 0 0,-1-3-3,-2-2-5,0-1-9,0-2-13,-1 0-15,3-5-24,3-6 68,2-2 0</inkml:trace>
  <inkml:trace contextRef="#ctx0" brushRef="#br0" timeOffset="11221.6418">9537 7741 106,'-3'11'10,"-1"5"2,1 3 1,-2 4 1,1 5-2,-1 4-1,3-2-3,1 2-1,1 0-2,1-3-2,2-4-1,3-3-6,-1-4-13,1-1-22,0-4-9,2-3-47,8-10 95,-3-3 0,-1-5 0</inkml:trace>
  <inkml:trace contextRef="#ctx0" brushRef="#br0" timeOffset="11954.6838">9629 7841 192,'0'-1'2,"0"-1"0,3 3 1,-1 3-1,1 5-1,1 1 0,1 5 1,-2 0-1,0 1 0,0 1-1,-2 1 0,0-5 0,-1 1 0,0-6 1,-1 0-1,0-1 0,0-2 1,0-3-2,-2-2 2,1-4-1,-1-4 0,0-3-1,0-4 0,3-2 1,1-1-1,1-4 1,0 0 0,2 1 0,2-1 0,-1 4 0,3 2 0,2 3 0,0 1 0,0 5 0,2 4 1,-1 3-1,-1 2 1,-1 3-1,0 4 1,-1 2 1,0 1-1,-1 5 0,-3-1 0,-2 2 0,-2 0 0,-2-2 0,-1-3 1,-1 0-1,0-3 0,0-4 0,-2-3 0,2 0-1,1-1-1,0-4 0,1-1-1,1-3-1,1 1 1,2-3-1,0 2 1,2-1 1,3 1-1,2 1 1,-1 3 0,3-1 1,0 5-1,-1 1 1,1 2 1,0 1-1,0 2 1,-3 3 0,1 0 0,-3 3 1,-2-1-1,-2 2 1,-3 1-1,-3-1 0,-2 1 0,-5-1-2,-1 0 0,-4-1-2,-1-2-4,-4 0-7,0-1-10,0-3-13,0-2-12,2-4-30,-3-12 79,4-1 0</inkml:trace>
  <inkml:trace contextRef="#ctx0" brushRef="#br0" timeOffset="12342.706">9821 7623 123,'7'5'7,"3"0"1,4 5 1,0 1-1,5 5-1,-1 0-3,3 2-1,1 1-1,-1 2 0,0 1 0,-1 2-1,-2 1 1,0 1 0,-4 3 0,0-2 0,-5 1 0,-1 1-1,-1 0 1,-5-1-1,-2 0-2,-2-4-3,-3-1-6,-1-2-11,-2-1-13,1-3-13,-1-5-26,-3-3 73,1-2 0</inkml:trace>
  <inkml:trace contextRef="#ctx0" brushRef="#br0" timeOffset="12788.7315">10312 7790 149,'2'3'7,"2"-1"0,2 0 1,0 0-1,2-2-5,1 0-6,-1-1-12,0 0-13,1 1-15,0 1-43,2 7 87,-1 0 0,-3 2 0</inkml:trace>
  <inkml:trace contextRef="#ctx0" brushRef="#br0" timeOffset="12979.7424">10355 7972 199,'2'-2'8,"0"2"0,2-3-2,3 1-9,1 1-25,-1-2-23,3 0-88,11-6 139,-2 0 0,-2 0 0</inkml:trace>
  <inkml:trace contextRef="#ctx0" brushRef="#br0" timeOffset="13615.7788">10750 7653 98,'-2'0'1,"0"0"1,0 0 0,-3 1 0,0 2 0,1 2-1,-1 0 0,-1 5 0,1-4 0,-1 4-1,1 0 1,-1 2-1,3-1 0,-1 0 0,2 1 0,1 0 0,1 0-1,1-1 2,1 2-1,1 0 1,1 1-1,2-2 1,0 1 1,-1-3 1,1 1 1,0-3 1,2-3 1,-3-1 1,5-1 2,-3-5 1,4-1 2,-2-4 1,2-1 0,-1-3 1,0 0 0,-1-2-1,1 0 0,-2-1-1,-1 1-2,-4 1-1,0 0-1,-3-1-3,-3 4-1,-1-4-3,-4 3-4,-3-1-11,-1 4-27,0 2-21,-3 1-119,-13 0 181,4 0 0,3 3 0</inkml:trace>
  <inkml:trace contextRef="#ctx0" brushRef="#br0" timeOffset="15347.8778">10782 7306 63,'-6'-1'4,"-2"0"1,-5 0 1,0 0-1,-4 1-1,0 0-1,-4 1 0,-3 2-1,0 1 0,-3-1-1,-2 4 1,-2 0-1,-4 0 0,-1 1 0,-2 0 0,-2 2 0,-4 1-1,-1 0 0,-5 2 0,-3-1 0,-2 3 0,-4 0 0,-1 2 0,-3 0 0,-1 2 1,-1-2 0,1 3 2,0-2 0,1-1 1,1 0 2,0-1 0,3 0 1,1-3-1,2 0 0,2-1-1,4-1 0,0-2-2,6 1 0,0-3-1,3 2-1,3-1 0,-1-1 0,3 1 0,2 0 1,0-1 0,2 1 1,2 0 1,2-1-1,2-2 1,2 2-1,4-1 0,2-1-1,4 1-1,2-1-1,4 0-1,2 4 0,3 1 0,2 3 0,1 6 0,1 0 0,1 1 0,3 5 1,1 1 0,0 3 0,4 3 0,-1 0 1,2 3 0,0 1 1,1 3-1,-2 1 1,1 2-1,-1 1 0,0 1-1,1 2 0,-2 0-1,3 0 1,0 0-1,0-3 0,1 1 1,-1-1 0,0-4 0,0-1 0,-1-3 0,0-4 0,-1-2 0,-1-2 0,1-4 0,-2-2-1,1-4 1,-1-1 0,3-4 0,-3-2-1,2-3 1,0-2 0,0-2 0,0-1 0,2-2-1,1-2 0,1-1 0,1-3-1,1-1 0,2 1 1,1-3-1,3 1 1,-1-2-1,4 0 2,4-1-3,2-1 0,4-1-2,5 1-1,3-2 1,2-1-2,5-2 1,0 3 0,1-4 1,3 0 1,0 1 1,2-1 2,3 0-1,2 0 1,2 2 1,3-1 0,3 0 1,0 0 1,1 2 0,-1 0 2,1-2 0,1 1 0,-3 0 1,-1 0 0,0 0-1,-1 3 1,-3-1-1,-2 2-1,-4 4 0,-5-1-1,-2 2 1,-5 4 0,-1-2-1,-2 1 1,-1 2-1,-2-1 1,-2 0 0,-2 0-1,-2 1 0,-3-3 1,-3 2 1,-5-2 1,-3 1 0,-5-1 2,-4-2-1,-1-1 1,-3-1-1,-3-4-1,-1-3-1,-1-3-1,-1-2-1,-1-5-1,1-2 0,-1-4 0,1-4-1,2 0 1,-1-4 0,2 0 1,0-3 0,0 1 0,-1-2 0,1 1-1,-2 0 1,-1 0-1,-3 1 0,0 2 0,-2-2-1,-2 3 0,-1 0 0,-3 0 0,1 3 0,-2 3 0,-1 1 0,1 3 0,-1 2 0,1 4-1,1 2 0,-1 4 0,-1 2 0,0 1 1,0 5-1,-2 0 0,-3 3 0,0-1 1,0 4 1,-3 0 0,-1 1 0,-2 1 1,0 1 1,-2 0 0,-3 0 0,-4 1-1,-4 2 0,-7 2-2,-9 2-5,-9 6-7,-10 1-16,-13 7-30,-10 4-1,-9 7-61,-99 35 120,14-7 0,16-2 0</inkml:trace>
  <inkml:trace contextRef="#ctx0" brushRef="#br0" timeOffset="17907.0242">16733 7765 44,'-11'-2'1,"2"0"1,-3 1 0,0-1 1,-2 2 1,1-1 0,-2 1 0,-1 0 0,0 0 0,1 0 1,-1 1 1,0-1 0,-1 3 0,1-1 0,-2 0 0,0 1 0,-2 0 0,-1 1-1,-1 2-1,0-2-1,-1 4 0,-2-1 1,-2 3 1,1 0-1,-2 3 1,1 0-1,-2 3 1,1 0-1,1 1-1,0-1-1,1 1 0,3 0-2,2-1 2,0 2-1,2 2 0,2 1-1,1 1 2,2 0-1,0 2 0,4 2 1,0 1-1,2 0 0,1 2 0,2 0 0,1-1 0,0 1-1,2 1 1,1 1-1,1-2-1,3 2 1,1-2 0,1 3 0,4-3 0,3-1 0,2 0 0,3-2 2,0-1 0,4-3 0,0 0 1,3-3-1,3-2 0,2 1 1,1-2 0,3 0-1,2-1 1,0-1-1,1-2 0,1 1 0,0-4 0,0 2-1,-1-1 0,-1 0 0,0-3 0,0 1 1,-1-1-1,0-1 1,1-2 0,-1 1 1,0-2 0,1-3-1,0 2 1,0-1 0,0-2-1,0-1 0,-2 1 0,-1-1-1,-2 0 0,-2-1 0,0-2 0,-5 1-1,1-1 1,-1 0 0,0-2-1,-2 2 1,1-3 0,0 1 0,-2-2 0,3 0 0,-1-2 0,0-1 0,0-1 0,2 0 0,-1-1 0,0-1 0,-1-1 0,2 0 1,0-1 1,0 1 0,0-2 0,-2 1 1,1-4 0,-1 1 0,-1-4-1,-1 0 0,-1-2 0,-5 1 0,0-1 0,-2 1-1,-5-1-1,1 3 1,-4-1-1,-2 2 0,-2-1 0,-1 0-1,-2 1 0,-1-1 0,0 1 0,-1 1 0,1-1 0,-1 0 1,-1 0-1,2 0 1,-4 1-1,2 0 1,0 1 1,-3-2-1,0 2 0,-2-1 0,-1 0 0,-4 3-1,-3-4 1,-2 3-1,-5-2 0,-2 1 0,-4-1-1,-4 3-4,-6 0-10,-5-2-41,-5 1-8,-6 3-119,-69-15 183,6 2 0,6 1 0</inkml:trace>
  <inkml:trace contextRef="#ctx0" brushRef="#br0" timeOffset="19398.1095">15170 4640 113,'3'2'23,"4"-2"1,1-4-1,1-2-1,1-4-5,3-4-5,1-2-3,1-4-1,2-2-4,0-3-12,1-1-45,0-2-2,-1-2-84,14-25 139,-4 4 0,-3 4 0</inkml:trace>
  <inkml:trace contextRef="#ctx0" brushRef="#br0" timeOffset="20834.1916">5390 8260 71,'-8'-7'4,"-2"-3"0,2-4-2,-1-4 0,2-3 0,0-4-1,1-1 0,2-3 1,3-2 0,1 1 0,1 1 0,1 2 1,4 4-1,1 4-1,1 2 1,3 4-2,-1 5 0,2 1 0,2 4 0,-1 2 0,2 2 1,-1 1-1,2 3 2,-1 0 0,0 3 1,-2 0 1,0 1 2,-2 1 1,-4 0 1,-2 2 0,-2-1 0,-7 0-1,-2 2 0,-3 0-2,-5-2-1,-1 0-2,-3-2-3,1 0-7,-1-4-19,4-1-20,1-1-47,7-10 94,2-2 0,4 2 0</inkml:trace>
  <inkml:trace contextRef="#ctx0" brushRef="#br0" timeOffset="21157.2101">5837 7711 117,'-4'9'2,"0"2"1,-2 4 1,1 4 0,-4 6 0,4 0 1,0 4-1,0 3 0,2 0 0,2 0-1,2-2-1,2-2 0,1-4-3,3-1-5,0-7-14,4-2-21,1-3-49,14-12 90,-1-3 0,-1-4 0</inkml:trace>
  <inkml:trace contextRef="#ctx0" brushRef="#br0" timeOffset="21842.2493">6062 7938 77,'0'5'2,"0"0"0,1 1 2,0 0 2,1 3-2,0-4 1,0-1-1,-1-2-1,-1-3-1,-2-4 1,-1-2-2,0-4-2,0-5 1,0-3 0,-1-2 1,1-1 2,2-3 0,0 0 0,2 1 0,2 1-1,0 3 1,3 3-1,-3 5-1,4 3-1,-1 4 0,1 2 0,1 3 0,1 0 0,-1 5 0,1 4 0,-1 0 1,-1 5 0,-1-2 0,-1 2 1,-1 1 0,-1 0 1,-2 1 0,-1-4 3,0 1-1,0-5 0,-1 0 0,0-3 0,0 0-1,1-6 0,0-3-2,1-1-1,0-4-1,0 2-1,3-2 0,1 1 0,4 0 0,0 4 0,4-1-1,0 5 2,3 4-1,-3 1 1,4 3 0,-4 3 1,3 3 0,-5 1 1,-1 1 1,-3 2 0,-2-1 0,-3 0 1,-4-3-1,-4 1 0,-5-3-3,-4 0-5,-4-1-9,-2-2-13,-3-2-21,-1-1-56,-6-14 104,3-2 0,7-4 0</inkml:trace>
  <inkml:trace contextRef="#ctx0" brushRef="#br0" timeOffset="22172.2682">6277 7640 140,'9'8'9,"6"2"2,2 2 1,3 3 1,3 3-2,0-1-2,0 3-1,-1 1-1,-3 3 0,-3-1-3,-3 2-1,-4 1-3,-5 0-5,-5 0-6,-4 0-11,-4 1-16,-4-3-16,-2-1-50,-13 2 104,2-3 0,4-5 0</inkml:trace>
  <inkml:trace contextRef="#ctx0" brushRef="#br0" timeOffset="22706.2987">6750 7613 114,'2'-2'9,"5"2"1,4-3 1,3 2-1,4-1-2,5 0-4,0 1-1,-1-2-1,2 3 0,-2 0-1,-4 0-1,-3 0 1,-4 3 0,-1-3 1,-5 2 0,-1-1 2,-1 2-1,1-1 1,-4 2 0,1-2 0,-2 5 0,0-3 0,-2 2-1,0 1-1,-1 3-1,0-2 0,-2 3 0,0-1 0,0 1-1,-1-1 1,0 2-4,-1 0-9,0-1-12,0-1-26,1 0 0,-1-1-28,2 2 78,0 0 0</inkml:trace>
  <inkml:trace contextRef="#ctx0" brushRef="#br0" timeOffset="23105.3215">7166 7690 98,'-2'0'5,"-1"3"-1,0-1 1,-2 3-1,-1 4 0,-1 2-2,-1 4 0,-3 4-1,-2 2 0,-1 4 0,-3 2 0,-3 2-10,2 1-28,-2-1-3,2 1-2,-5-3 42,5-9 0</inkml:trace>
  <inkml:trace contextRef="#ctx0" brushRef="#br0" timeOffset="23995.3724">7492 7400 90,'-4'-1'3,"1"1"1,-4 0-1,0-1 1,-3 1-1,4 0-1,-5 1-1,4 0-1,-1 3-1,2 0 1,-2 3 0,4 0-1,-2 3 0,2-1 0,-1 4 0,3-1 0,-1 1 0,1 0 0,1 2 0,1-3 0,2 2 1,1-1-1,-1-2 0,3-1 1,2 2 0,1-3-1,5 2 2,-1-3-1,3 0 1,-1 0 1,2-2 1,-1 0 0,0-1 2,-2 0 0,-1-2 0,0-1 2,-2-1 0,1-2 2,-1 0 1,0-1 0,-3 0 1,2-3 1,-3 2 0,1-3 1,-1 2 0,1-5-1,-2 1 0,-1-3-2,-1 2 0,-2-3-1,-1-1-2,-2 1-1,-1-1-2,-1 0-1,-3-1-2,1 2-5,-3-1-8,-1 3-23,-1 3-25,0 1-2,-4 6-65,-28 18 127,4 2 0,-2 1 0</inkml:trace>
  <inkml:trace contextRef="#ctx0" brushRef="#br0" timeOffset="24567.4052">6984 7755 84,'0'0'7,"0"0"0,0 0 1,-2 3 0,0 3-1,-2 1-1,0 6-3,-3 3-15,0 0-27,1 4-1,-11 14 1,1-5 39</inkml:trace>
  <inkml:trace contextRef="#ctx0" brushRef="#br0" timeOffset="32073.8345">6655 7678 55,'0'0'3,"0"0"0,0 0 1,0 0 1,-2-1-1,0 1 0,0 0-1,0-3-1,0 3-1,2 0 0,0 0 0,0 0-1,0 0 1,0 0 0,0 0 0,0 0 1,0 0 1,0 0 1,0 0 2,0 0 0,0 0 1,0 0 1,0 0 0,2 0 0,0 3 0,2-3-2,3-3 0,1 3-2,1-4 0,1 0-2,3 1 0,-1 0 0,2-1-1,0 1 1,2-1-1,2 2 1,1 0-1,1 0 0,2-1 0,1 1 0,-1-1 0,0 1 1,0 0-1,-1-1 0,-1-1 0,-1 0 0,-1-1 1,-1 0-1,0 0 0,-1-1 0,0 2 0,-2-1-1,0 1 0,-4 1 1,-1 1-1,0 0 0,-3 2 0,-2 0 0,-1 0 0,1 0 0,-2 2 0,0-1 0,0 0 0,2 2 0,-2-2 0,0 0 1,1 1-1,1 0 0,-2 0 0,0-2 1,2 1-1,-2 0 0,0-1 1,-1 0-1,1 3 1,-2-3-1,0 0 0,0 0 0,0 0 1,0 0-1,0 0 0,0 0 0,0 0-1,0 0 2,0 0-1,0 0 0,0 0 1,0 3 0,0-1-1,-1 2 1,0-1-1,-1 1 1,-1-1-1,-1 3 0,2-2 0,-2 1 0,2-1 0,0 2 1,0-2-1,-2 3 0,-1 0 0,-1 2 0,1 0 0,-4 2 0,1-1 0,-2 1 0,1 1 0,0 0 0,-2-1-1,1 3 1,1 0 0,-3-1 0,3 3 0,-1 0 0,-1 1 0,2 0 0,-1 0-1,1 0 1,1-1 0,1-1 0,-1-2 1,3-4 0,-1 1 0,3-3 0,-2 0 0,2-1 0,-1-2-2,1 0-6,0 1-22,1-3-21,0-1-76,-4-7 126,1-2 0,1-2 0</inkml:trace>
  <inkml:trace contextRef="#ctx0" brushRef="#br0" timeOffset="32941.8842">6665 7613 97,'1'0'6,"1"0"0,0 0-1,0 0 0,0 1-1,-2-1-2,0 0-1,0 0-1,0 0 0,2 0-1,0 1 1,1 0 1,1 1 0,3 1 0,1 0 1,-1 0 0,2-2 0,1 2 0,0-3 0,-1 2 0,2-2 1,0 1-1,0-1 0,4 0 0,1-1-1,2-1 1,1 2 0,1-3-1,3-1 0,2 1 0,-1-3 0,2 2-1,0-1 1,0-2-1,-1 3 0,-2-1 1,-3 1-1,-1 1 0,-2 2 0,-6-2 0,-1 3 0,-3 0 1,-2 0-1,-1 0 0,0 2 0,-2-2 1,0 1-1,2 0 0,-2 1 1,0-2-1,-1 1 1,2 2 0,-2-1-1,2 2 1,-2 0 0,-1 2 0,-1-3-1,-3 5 1,1 0-1,0-1 0,-1 0 0,-1 3-1,0-1 1,1 1 0,-3 3 0,0-2 0,0 4 0,-2-1 0,-2 2 1,0 0-1,-3 1 0,1 2 0,1 0 0,-3-1-1,4 0 1,1-1-2,1-2-3,2-1-7,4-3-13,0 0-13,2-4-48,2-2 86,1-4 0,0 2 0</inkml:trace>
</inkml:ink>
</file>

<file path=ppt/ink/ink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511" units="cm"/>
        </inkml:traceFormat>
        <inkml:channelProperties>
          <inkml:channelProperty channel="X" name="resolution" value="946.39398" units="1/cm"/>
          <inkml:channelProperty channel="Y" name="resolution" value="1675.8042" units="1/cm"/>
          <inkml:channelProperty channel="F" name="resolution" value="1.41944" units="1/cm"/>
        </inkml:channelProperties>
      </inkml:inkSource>
      <inkml:timestamp xml:id="ts0" timeString="2022-11-27T08:48:09.780"/>
    </inkml:context>
    <inkml:brush xml:id="br0">
      <inkml:brushProperty name="width" value="0.05292" units="cm"/>
      <inkml:brushProperty name="height" value="0.05292" units="cm"/>
      <inkml:brushProperty name="color" value="#FF0000"/>
    </inkml:brush>
  </inkml:definitions>
  <inkml:trace contextRef="#ctx0" brushRef="#br0">20921 5434 60,'14'-7'5,"0"1"-1,2-3 0,2 1-2,3 0 1,2-1-1,0-3-1,5 3 2,2-2-1,2 2 0,4-1 0,1 1 1,2 2-1,1 0 1,4 2-1,-2 1 1,3 2 0,-2 0 0,1 0 0,-1 0 1,0 2 0,4 0 0,1-1 1,3 1-2,4 0 1,2 0-1,3 0-1,3 0 0,1 0-1,2 0 1,-2 0-2,3 0 1,0 1-1,1 0 1,0 1-1,5-1 0,-1 3 1,1-1-1,2 0 0,-1 2 2,1 0 0,-1 0 1,1 4 2,-3-2 1,0 1 1,0 1-1,-1 1 1,0-3 0,0 3 0,0-3-1,2-2-1,-1-1 0,-1-1 2,0 0 0,-2-3 2,-1 0 1,-3-3-1,-3 3 1,0 0-1,-3-3-2,-1 1-1,-2 0-5,0 0-14,-3-1-32,-3-2-15,-4 0-114,3-14 174,-9 1 0,-11-2 0</inkml:trace>
  <inkml:trace contextRef="#ctx0" brushRef="#br0" timeOffset="985.0564">22314 4068 78,'2'6'2,"-1"-2"0,0 5 1,-1 0-1,0 1 0,-2 4 1,-1 0 0,0 1 2,1-1 1,-1-2 1,1-1 1,-1 0 3,1-3 2,1-4-1,-1-2 0,2 1-1,0-3-1,-2-3-2,1-2-1,-1-5-2,1-4-2,-2-5 0,0-2-1,-1-1-1,-1-5 1,1 0-1,-3-2-1,1 1 1,0 0-1,-1 2 2,1 0-1,0 3 0,2 1 1,1 2 0,1 2-1,2 2 0,2 0-1,1 4 0,1 3 0,2 1-1,1 1 0,-1 3 0,1 1-1,2 0 2,0 6 0,0 4-1,1 0 1,1 4 0,-1 4-1,0-1 2,0 3-1,-1 1 1,0 2 0,0-1 0,0 0 0,-1 2 0,1 0 0,-1-1 1,-2-1-1,1-1-1,0 0 1,-1-3-1,-1 1 1,-1-1-1,-1-3-4,-2 2-4,1-4-11,-2 4-13,-2-3-20,-1 0-71,-10-1 123,-1-2 0,0-5 0</inkml:trace>
  <inkml:trace contextRef="#ctx0" brushRef="#br0" timeOffset="1163.0666">22193 4037 175,'15'-6'-31,"7"0"-12,11-6-58,65-29 101,-4 0 0,-3-3 0</inkml:trace>
  <inkml:trace contextRef="#ctx0" brushRef="#br0" timeOffset="2941.1683">15366 2648 136,'0'0'12,"0"0"0,-1 3 1,1-3 1,-1 5-4,1-2-2,-1 4-3,0 2-1,0 2-1,1 1-1,0 5 0,0-2 0,1 0 0,0-1 0,0-1 2,-1-3 3,1-1 0,-1-2 0,1-4 0,-1-1 0,-2-2 0,-1-5-2,-1-3-1,0-5-4,-3-3-1,0-4-1,1-2 1,-1-3-1,0-2 0,1 1 0,0-1 1,2 4-1,2 1 1,0 2 0,3 4 0,1 1 0,2 3 0,3 2 0,1 3 0,3 2 1,1 2 0,2 1 0,2 4 1,1 1 0,3 6 0,-2 1 0,3 2 0,-2 3 0,-2 3 1,0 1-1,-3 2 0,-1 1 0,-4 0 1,-1 2-1,-3 0-3,-4-2-7,0 1-14,-1 0-20,-1-2-12,-1 0-89,-1 3 144,0-3 0,0-7 0</inkml:trace>
  <inkml:trace contextRef="#ctx0" brushRef="#br0" timeOffset="3159.1807">15372 2704 148,'8'1'4,"2"-1"-1,4 1-7,3-1-14,4-1-22,0 0-53,33-7 93,-5 1 0,-3 0 0</inkml:trace>
  <inkml:trace contextRef="#ctx0" brushRef="#br0" timeOffset="3343.1912">15919 2593 174,'0'0'-42,"2"-1"-4,2 0-40,8-2 86,0-1 0</inkml:trace>
  <inkml:trace contextRef="#ctx0" brushRef="#br0" timeOffset="4161.238">16381 2443 161,'0'0'5,"0"0"-1,0 0 1,0 0 0,0 0-2,0 0 0,-1 3-2,1 1 0,-1 4 1,1 1-1,0 5 0,1 1 0,1 2 0,1 0 0,1 1 0,1 0 0,2-3 1,3 1 0,-1-6-1,1-1 2,1-4 0,0-3 0,0-3 0,-1-2 0,-1-2 0,-2-4 0,-1-2 0,0 0-1,-4-3-1,0 0 0,0 1-1,-1 1 0,-1 3-2,0 2 0,0 3 1,1 3-1,1 1 0,0 0 0,3 3 1,0 1 0,4 3 2,-1 2-1,1 1 1,0-1 1,4-1 0,-3-3 2,3-1 2,-2-2 2,-1-4 1,1-2 2,-2-4-1,-2-2 1,0-2-1,-3-3-2,-1-1-3,-1-3-3,-3 1-6,0-2-9,-2 2-14,-1-1-19,1 4-15,0 3-95,4 1 156,1 4 0,1 5 0</inkml:trace>
  <inkml:trace contextRef="#ctx0" brushRef="#br0" timeOffset="4561.2609">16810 2423 147,'0'-2'10,"1"0"2,2-2 1,1 1 0,4-3 0,-1 1-2,0-2-2,-2 2-3,-1-4-1,-4 4-3,-3-3-1,-1 4 0,-4-3-2,-2 4-1,-1 1 1,1 4-1,-1 1 0,2 4 1,2 1 0,-1 3 0,3 2 2,1 3 0,3-1 1,1 2 1,2 0 0,4-3 1,2 0 0,2-1 0,3-5 0,3-3-3,2-2-5,3-3-10,2-3-16,0-3-24,0-4-1,-1-4-47,12-20 102,-6 1 0,-3-1 0</inkml:trace>
  <inkml:trace contextRef="#ctx0" brushRef="#br0" timeOffset="4863.2782">17009 2019 118,'1'10'12,"0"1"0,1 5 2,1 2 0,1 4-3,0 3 0,1 6-4,-1-2-1,2 3-1,1 0-1,-2 1 0,0-1-2,1-1-4,-1-3-7,-1-2-11,3-2-15,-2-4-14,-2-4-56,6-13 105,1-2 0,-3-5 0</inkml:trace>
  <inkml:trace contextRef="#ctx0" brushRef="#br0" timeOffset="5104.292">17138 2005 162,'2'14'11,"1"1"-1,2 9 1,1 0 2,0 7-6,1 3-13,1 3-32,-2 2-10,3 1-74,6 28 122,-2-10 0,0-5 0</inkml:trace>
  <inkml:trace contextRef="#ctx0" brushRef="#br0" timeOffset="5784.3309">17630 2256 163,'0'3'6,"2"1"1,0 4 0,0 6 1,3 3-1,0 4-3,2 2-2,-1 2 0,0 1 0,0 0-2,-1-2-1,-1-2-1,1-1 1,-3-3-2,-1-6 0,-1-5-1,-3-1-2,-1-6 0,-1-6 0,0-3 0,-3-6-1,2-7 2,0-4-2,1-3 1,1-6 3,1-3 2,3-1 3,1 1 1,3 0 0,3 2 0,2 4 3,2 6-1,4 5-1,1 4-2,2 6 0,0 7-2,0 2 0,0 5 0,-3 6 1,-2 1-1,-2 3 1,-5 3 0,-4 1 1,-3 2 1,-4 0-3,-7-1-5,-1-1-6,-3-1-11,-3 0-16,-1-5-8,1-3-11,-5-18 57,4-2 0</inkml:trace>
  <inkml:trace contextRef="#ctx0" brushRef="#br0" timeOffset="6066.347">17815 1642 148,'2'7'7,"2"5"1,2 5 0,0 6 0,1 5-3,1 6-1,-1 3-1,3 5-1,-3 2-1,0 0-3,0-1-11,-2-2-17,4 0-18,-1-4-53,5 17 101,-1-7 0,0-8 0</inkml:trace>
  <inkml:trace contextRef="#ctx0" brushRef="#br0" timeOffset="6521.373">18210 2060 125,'-5'2'8,"-1"-1"1,-5 4-1,1 0 1,-4 2-4,0 1-2,0 2-1,0 1-1,2 3 0,1 1 0,3-1 1,4 0-1,3-1 1,5-3-1,2-1 2,7-1-1,-1-4 1,3-2 1,1-4 0,2 0 1,-2-5 1,-1-1 0,-2-1 2,-3-3 0,-1 0 0,-4 4-1,-1-3-1,0 5-3,-2-1 0,-1 5-1,0-1-2,1 3-2,0 0-3,1 3-7,4 2-11,0 3-16,-1 2-16,2 3-65,9 4 120,-2-4 0,-1-2 0</inkml:trace>
  <inkml:trace contextRef="#ctx0" brushRef="#br0" timeOffset="6931.3965">18438 2017 113,'2'5'7,"2"2"1,1 4 0,-1-2 0,1 5-2,1 0 0,-1-2-3,1-3 0,-2 2 0,0-4 0,0 0 2,-1-3 0,0 2 0,-3-4 1,3-3-1,-2-2 0,0-4-1,0-1-1,3-4-2,-2-1 0,1-4 1,0 1-1,2 2 2,1-1 0,1 3 0,2 2 0,1 3 1,-1 4-1,2 3 0,0 5-2,-1 0 1,2 5-1,-1 0-3,-2 1-8,3 0-19,-2 0-24,2 1-1,-1-2-35,9-3 89,-3-1 0</inkml:trace>
  <inkml:trace contextRef="#ctx0" brushRef="#br0" timeOffset="7381.4222">18841 1887 185,'0'3'1,"0"2"0,1 1 1,0 3-1,2 6 0,-1-2 0,2 2 0,1 2-1,0-2 1,2 2-1,-1-2 1,0-3-1,0 0 1,-2-4 2,-1 1 1,1-3 1,-2-2-1,-1-2 1,0-2-1,-2-2 0,-1-3 0,-1-5-2,1-1-2,0-2 1,1-3 0,1-2 0,3-1 0,2 2 0,2-3 1,1 3 0,3 1 0,1 5 1,0 3-1,0 5 0,0 6 0,-1 3-1,0 4 0,-1 3-1,0 1-4,-1 2-16,-1-3-34,-1 1-1,-2-2-65,5 3 120,-5-3 0,2-2 0</inkml:trace>
  <inkml:trace contextRef="#ctx0" brushRef="#br0" timeOffset="7699.4404">19229 1923 151,'0'-8'9,"-1"-2"0,0 1 1,1-3 1,-1 1-3,0 1-2,0 2-2,1 3-2,-1 2 0,-1-2-2,-1 4 0,-2 4-1,-1 3 0,0 3-1,-1 4 1,1 4-3,3-1-9,1 2-13,3-2-12,1 1-11,4-4-28,24-5 77,-2-2 0</inkml:trace>
  <inkml:trace contextRef="#ctx0" brushRef="#br0" timeOffset="8132.4652">19558 1771 149,'-6'1'4,"-2"1"0,-3 1-1,0 4 1,0 1-2,-2 1-2,3 3 0,1 1 1,4 2 0,1-1 1,3 1 1,3-1 1,4-2 0,-1-3 2,3-4 0,1-5 0,3-5 0,-2-2 0,1-7-1,1-3-1,-2-4 0,1-4-1,-3 1-2,-1 1-2,-2 0 0,-2 0 0,-1 2 1,-1-1 1,-1-4 2,0 2 2,-1-1 2,-1 3 1,2 0-2,-3 0 0,1 2 0,-1 2-3,1 4-1,-1 2-3,1 5-4,1 3-25,0 7-27,0 12 0,-1 11-65,-15 64 122,-2 4 0,-1-3 0</inkml:trace>
  <inkml:trace contextRef="#ctx0" brushRef="#br0" timeOffset="9154.5236">15773 3396 142,'1'2'6,"3"5"0,2 1 1,1 4-1,-1 4-2,5 3 0,-4 2-2,1 0 0,-2 3-2,0-4 0,-4 2-1,-1-4-3,-3-1-2,0-6-2,-5-1 0,0-7-2,-2-2-1,-1-5-1,-4-4 2,2-5 2,0-7 3,3-3 4,0-5 2,3-1 3,4-3 3,4 3 4,5 1 0,2 3 1,4 3-1,4 5-1,2 5-2,1 5-2,2 2-1,-2 2-1,-1 5 0,-1 2-1,-4 2 0,-3 2 0,-4 4 0,-5 0-1,-2 2 0,-5-1 0,-2 2-2,-2-1 0,-1-2-2,3-2 0,-3 0 0,4-3 0,2-4 0,2-1 1,3 2 0,4-4 0,5 0 2,1 2 0,3-2 0,3 2-1,-1 1 0,0 2 1,-2 3-1,-2 1 1,-2 3 0,-3 1 0,-3 2 0,-3 1 2,-6 1-1,0-2 0,-5 1 0,-4-2 0,0 0-1,-4-1 1,-1-3-1,-3-1 0,0-1 0,0-3 0,0-1-2,0-3-4,3-2-7,-1 0-10,6-2-13,1-3-14,2-2-47,13-12 96,3 3 0,0-3 0</inkml:trace>
  <inkml:trace contextRef="#ctx0" brushRef="#br0" timeOffset="9373.5362">16205 3384 217,'-2'0'-7,"-1"-4"-15,0 1-20,5 0-5,1 0-52,12-1 99,2 4 0,-1 0 0</inkml:trace>
  <inkml:trace contextRef="#ctx0" brushRef="#br0" timeOffset="10010.5726">16581 3332 165,'2'6'7,"1"4"-1,1 1 1,0 0 0,0 1-2,1 0-2,1-1 0,-2-3 0,2-1-1,1-2 1,-1 1 0,0-4 0,3-1-1,-2-2 1,3-2-1,-5-2 0,5-2 0,-3 2-1,0-5 0,-1 3-2,-2 2 1,0 1 0,2-2-1,-4 5 0,3 1 1,-1 0-1,1 4 2,1-1 0,2 4 2,-2-3 3,3 4 1,-2-4 3,3 2 2,-3-5 0,1 2 2,-1-6-2,1-2-1,0-2-1,-3-4-4,1-2-1,-2-2-2,-1-3-1,-3 0-3,0-2-3,0-1-6,-3 2-9,-1 0-23,1 6-20,-1 1-3,1 3-73,2 11 138,0 1 0,1 2 0</inkml:trace>
  <inkml:trace contextRef="#ctx0" brushRef="#br0" timeOffset="10355.5923">16985 3302 225,'2'-3'7,"0"0"0,1-4 1,1-1 0,-1-1-3,-1-1-1,-1-4-1,-1 5-1,0 0 0,-1 3-1,-2 1-1,0 3 0,-2 4-1,-2 3 0,0 5 0,1 2 0,0 6 2,2 0-1,2 2 1,2-1 1,2-2 0,1 0 1,3-5-1,2 0 1,4-4-1,1-5-4,3-2-8,0-4-12,4-4-14,0-3-15,2-2-112,13-26 163,-4 2 0,-2-1 0</inkml:trace>
  <inkml:trace contextRef="#ctx0" brushRef="#br0" timeOffset="10618.6074">17124 2927 195,'0'0'6,"0"0"2,0 3 0,2 4 1,1 2-4,1 7-1,3 5 0,0 3 0,2 4-1,0 6 0,3 0-1,-2 2-1,1-2 0,0-1-3,-1-2-5,1-5-7,-2-4-11,1-5-15,1-5-13,-1-5-59,16-15 112,-3-3 0,-2-5 0</inkml:trace>
  <inkml:trace contextRef="#ctx0" brushRef="#br0" timeOffset="10838.62">17325 2882 211,'5'20'8,"2"8"-1,0 5 1,4 5-1,-1 1-16,1 5-36,2 0-7,0-1-83,15 8 135,-4-7 0,-2-9 0</inkml:trace>
  <inkml:trace contextRef="#ctx0" brushRef="#br0" timeOffset="11480.6567">17799 2774 166,'1'6'6,"-1"0"-1,2 6 1,2 3 0,0 7-1,1 3-1,0 4-2,2 6-1,2 0-1,-1 2 1,1 0 1,-2-3 0,3-5-1,-4 0 1,0-8 1,-1-3 1,-2-6-1,-1-3 1,-1-5-2,0-2-2,-3-5-2,0-1-1,0-5-3,-1-4-1,-1-3-1,3 0 0,1-2 1,2 0 2,3 1 2,0 3 1,5 1 2,0 5 0,4 3 1,-2 2 1,2 3 0,1 3 1,-1 2-1,0 3 1,-3 5 0,0 1 1,-4 3 0,-2 1-1,-3 0 1,-2 1-1,-5 0-2,-2-2-6,-5-2-6,-1 1-10,-4-3-14,0-4-14,-2-1-39,-6-12 88,5-1 0</inkml:trace>
  <inkml:trace contextRef="#ctx0" brushRef="#br0" timeOffset="12213.6986">18167 2994 189,'0'0'2,"0"3"0,2 2 0,-1 2 1,0 3-1,1 4 1,0 0 1,0 0-1,1 2 1,0 0 0,1-3 2,0-3 1,1-1-1,2-2 1,0-3 0,1-4-1,1-1 0,2-6-2,0-3 0,0-2-2,2-5 0,-2-1 0,2-3-1,-2 2 0,-1-2 0,0 3 0,-4 1-2,-1 7 0,-2 3 1,-1 2-1,-1 6 0,-2 3-1,1 3 0,0 3 2,0 6-1,0-1 1,2 2 0,-1 0 1,5 0-1,-1-3 1,2 0 1,2-3 0,1-1 0,2-4 1,0-4 0,2 0 0,1-5-1,1-3 1,-2-3-1,2-1 0,-2-4 0,1 0-1,-2-3 1,0 0-1,-3-2 0,-3 1 1,-1 1-1,-1 1 0,-4 1 0,0 4 0,-2 2-2,0 2 1,1 2-1,-1 3 0,-2 2-1,1 5 1,1 2 0,0 3 1,2 1 1,2 0-1,2 2 1,2 0 0,2-1 0,2-2-1,-1 0-6,2-2-16,2-2-29,-1 0-10,2-4-107,5-12 168,-2-1 0,-4-3 0</inkml:trace>
  <inkml:trace contextRef="#ctx0" brushRef="#br0" timeOffset="12377.708">18503 2752 193,'0'3'-29,"3"0"-17,0 0-72,11 3 118,1-1 0,-1 0 0</inkml:trace>
  <inkml:trace contextRef="#ctx0" brushRef="#br0" timeOffset="12663.7244">18706 2514 227,'0'-9'1,"-3"10"1,0 5 1,0 2 0,3 5 0,2 5-1,1 4 0,3 5 1,2 5 0,2 1-3,-2 4 1,5 0-1,-4 1-1,1-2-6,1-2-11,-1 0-16,-1-5-20,1-2-82,8-5 136,0-6 0,-3-6 0</inkml:trace>
  <inkml:trace contextRef="#ctx0" brushRef="#br0" timeOffset="12958.7412">18943 2589 204,'0'13'10,"0"5"0,1 6 0,0 5 0,2 5-4,-1 4-2,3 2-2,1 0-3,1 0-3,0-5-9,1-1-14,0-8-24,1-4-3,-1-5-52,5-14 106,-3-6 0,-1-2 0</inkml:trace>
  <inkml:trace contextRef="#ctx0" brushRef="#br0" timeOffset="13208.7555">19066 2793 217,'10'0'13,"4"-2"0,4 0 2,4-3 1,3-2-4,3-3-3,2 1-1,1-2-2,0 1-2,-1-1-7,-2 3-25,-2 2-32,-4 0-1,-6 4-100,-27-16 161,-6 1 0,-9-1 0</inkml:trace>
  <inkml:trace contextRef="#ctx0" brushRef="#br0" timeOffset="18271.0451">13416 4277 85,'-6'-3'9,"-4"0"1,0-1 0,-1-3 3,-6 0-4,0 2-2,-1-2-1,-2 0-1,0 2-1,-3 0 1,-1-1-1,-1 4-2,-3 0-1,-1 1 1,-2 2 0,-1 1 1,1-1 0,0 0 1,-1 2-1,4 1 2,1-1-1,4 1 1,1-1-1,2 3-1,2-1 0,1-1 0,2 3 0,-1 0-1,1 2 0,-1 0 0,1 1-1,-2 3 0,1 0 0,-2 2-1,0 2 0,0 0 0,0 2 0,1 0-1,-1 3 1,1 0 0,1 2-1,0-1 1,2 2 0,1-3 0,0 2 0,-1-2 0,1 2 1,0-3 0,0 2 0,1-1 0,2 2 0,-2-1 0,5 0 0,0 0 0,2-3-1,1 4 0,2-4-1,1-1 1,1 0 0,0-1 0,1 1 0,0-2 0,2 0 0,0-3-1,1 2 1,2 0 0,1-4 0,3 2 0,0-3 0,2 0 0,0 1 0,0 0 0,1 0 0,1-2 0,-1 2 0,2 0-1,-1-1 1,2-1 0,0 1 0,2 0 0,2 0 0,-1-2 1,2 0-1,0-1 0,0-1 0,1 0 1,0 1-1,1-3 0,-3 2 0,3-1 0,0 0 0,-1 1 0,2-2 0,2 2 0,1 0 0,1 0-1,1-1 0,3 1 0,1 0 0,0-2 0,-1 1 0,2-1 0,-1-1 1,0 1 0,-2-2 0,2-2 0,-1 2 0,-1-3 1,0 1-1,0-1 0,0 0 1,-2-1-1,1 1 1,-2-3 0,-1 2 0,1-3 0,0-1 0,2 0 0,0-1 0,0-2 0,1-1 0,-1 1 0,0-4 0,-1 2 1,-2-1 0,-1-2 1,-1-1 0,-4-2 1,2-3 0,-2 0 0,-2-2 0,-1-3-1,-1 0 1,-1-3-2,-1-3 0,0-1 1,-1-2-1,-3-3-1,0 1 1,-2-4-1,-2 1 1,-3-3 0,-3 0 0,-1 1-1,-4-1 0,-3 1 1,-3-1-1,-3 2 1,-4 0-1,-4 2 0,-5 2 0,-6 1-1,-6 2 0,-7 1 0,-7 2-1,-6 3-4,-5 3-8,-7 4-20,-3 4-27,-6 4 0,-5 6-67,-83 21 127,10 1 0,8 3 0</inkml:trace>
  <inkml:trace contextRef="#ctx0" brushRef="#br0" timeOffset="30337.7352">1726 8580 66,'7'23'8,"-2"-1"0,1-3 1,-1-2 2,-4-6 1,0-2-1,-2 0 0,1-6 0,-3-1-1,-1 0-1,-2-6-2,1-3-2,-3-4-1,1-3-1,0-7-2,1-1 1,0-5-1,3-3-1,1-2 0,1-1-1,2-3 0,3 2-1,2 3 0,2 1-1,2 4 0,3 7-1,3 2-1,0 7 2,4 3 1,1 4 0,-3 6 0,2 1 1,-2 4 0,-2 2 5,-4 4-2,-3 0 0,-4 4 1,-5 0 1,-3 0 0,-5 3 0,-3 1 1,-3-2-4,-4 1 3,-3-1-2,0-3-4,0-3-6,0-3-12,5-2-19,1-3-9,6-2-27,13-16 75,2 0 0</inkml:trace>
  <inkml:trace contextRef="#ctx0" brushRef="#br0" timeOffset="30643.7528">2145 8219 173,'-1'2'7,"0"0"1,-3 4 0,0 3 0,-4 4-2,-2 0-2,-3 9 1,0-2-2,-1 6-1,2 3 0,2 3-1,0 2-4,6 2-10,2 0-18,4-2-22,1 1-74,20 3 127,-1-4 0,1-9 0</inkml:trace>
  <inkml:trace contextRef="#ctx0" brushRef="#br0" timeOffset="31102.779">2311 8540 132,'5'-2'16,"-1"-5"3,4-2 1,-3-5 2,-1 0-6,0-4-1,-2-1-2,0-2-3,-2-1-2,-1 3-3,-1-2-2,1 1-1,-1 2-2,1 2 0,0 0-2,2 5 0,0-1-1,0 5-1,3 0 1,-1 4 0,4 0 1,-4 4 0,5 4 1,0 3 1,4 3-2,-2 2 3,4 3-2,1-2 0,-1 4 0,1-4 0,0 1-3,0-1-7,-2 0-9,0-1-20,-3-1-15,-1 0-69,-4 4 124,-1-1 0,-3-4 0</inkml:trace>
  <inkml:trace contextRef="#ctx0" brushRef="#br0" timeOffset="31279.7891">2303 8406 159,'6'2'9,"2"0"-1,4 0-6,-1-2-14,4-1-26,3-3-10,1 1-32,15-6 80,-3-2 0</inkml:trace>
  <inkml:trace contextRef="#ctx0" brushRef="#br0" timeOffset="31590.8069">2635 8157 101,'9'8'4,"1"0"0,3 5 0,3 2 0,0 3 0,0 3-1,1 3 0,-1 2 1,-3-1 1,0 2-1,0 0 1,-3 2-1,-2 0 1,-2 0-3,-3 0-7,-2-3-20,-2 1-18,-1-7-40,-5 2 83,0-8 0</inkml:trace>
  <inkml:trace contextRef="#ctx0" brushRef="#br0" timeOffset="31859.8223">3077 8223 140,'5'-2'-10,"0"-1"-14,3-1-15,2 1-28,10 0 67,-4 2 0</inkml:trace>
  <inkml:trace contextRef="#ctx0" brushRef="#br0" timeOffset="32510.8595">3505 7822 91,'9'2'6,"0"-2"0,7 1 1,-3-2 0,4-3-1,-1-1-2,1 0 0,-2-1-1,1 2 0,-7-1-1,0 3 1,-3-1 0,0 0-1,-4 2 1,1 1 0,-3 0-1,0 1 0,0 2-1,0 2 0,0 0 0,-2 3 0,0 4 0,0 1 0,-1 3 1,0 0 0,1 5 0,1-1 0,1 2 0,0-2-2,0 1-6,1-4-16,4 0-22,-2-2-57,9-4 101,0-1 0,-1-4 0</inkml:trace>
  <inkml:trace contextRef="#ctx0" brushRef="#br0" timeOffset="32856.8793">3893 7919 103,'11'8'21,"-1"-4"1,1-4 1,2-3 0,-2-2-1,2-5-2,-4-1-3,-1-6-2,-1 0-4,-2-2-2,-1-2-4,-5 0-2,-3-1-6,-3 2-6,-1 1-13,-3 5-18,-3 2-23,-1 7-94,-16 22 157,1 3 0,2 2 0</inkml:trace>
  <inkml:trace contextRef="#ctx0" brushRef="#br0" timeOffset="33264.9027">3613 8211 161,'16'-10'11,"7"-2"0,9-1 2,8-4 0,6-1-3,5-3-2,3 1-2,0 1-1,-2-1-4,-3 6-12,-7 0-15,-6 4-27,-5 5-2,-8 5-39,-14 14 94,-5 1 0</inkml:trace>
  <inkml:trace contextRef="#ctx0" brushRef="#br0" timeOffset="33603.9221">3668 8336 145,'2'6'4,"1"-1"-1,1 4 2,-1 0-1,0 4 0,1-1-1,2 5-1,1 1 0,-1 1-3,3 2-7,0 0-9,1 4-15,-2-5-13,0 0-24,2-3 69,-1-4 0</inkml:trace>
  <inkml:trace contextRef="#ctx0" brushRef="#br0" timeOffset="33980.9436">3819 8422 60,'2'11'6,"1"4"1,0 0 1,2 1 3,0-1 2,2-1 1,1-3 3,0-2 0,1-6 2,1-2 2,-1-5-1,1-3-2,-1-3-1,0-5-4,-1-2-1,-3-2-3,0 0-2,-3 0-2,-3 0-2,-2 1-2,-4 2-2,1 4-3,-3 2-4,-1 2-5,0 5-6,1 2-9,-1 2-11,1 7-19,0 1-70,3 17 128,0-1 0,1-3 0</inkml:trace>
  <inkml:trace contextRef="#ctx0" brushRef="#br0" timeOffset="34376.9663">4055 8323 174,'0'0'1,"0"0"0,-3 0 0,2 0 0,-1 4-1,0 1-1,0 3 0,3 1 1,1 3 1,2-1 0,2-1 1,1 1 1,1-4 2,4-1 2,-2-2 3,2-3 2,1-1 1,-2-3 2,1-2 1,1-3-1,-4-1-1,-1-2-1,-1 0-4,-5-4-2,-2 1-2,-2-1-4,-5 1-4,-1-1-5,-2 4-10,-2 1-19,2 4-28,-2 2 0,-2 4-64,-5 10 129,1 2 0,0 0 0</inkml:trace>
  <inkml:trace contextRef="#ctx0" brushRef="#br0" timeOffset="34826.992">3909 7720 112,'-3'2'3,"-3"2"1,0 2-1,0 3 1,1 4 0,0 1-1,2 3-4,1 2-16,4 2-24,2-2-33,21 7 74,-3-6 0</inkml:trace>
  <inkml:trace contextRef="#ctx0" brushRef="#br0" timeOffset="37813.1628">4669 7905 69,'0'0'8,"0"0"1,0 0 1,0 0 1,0 0-2,0 0-2,0 0 0,-2-2-2,0 1-1,0-2 0,0 1-1,0 2 0,2 0-1,3-2 0,-1-1-1,1 0 0,1 0-1,1-1 0,0 3 0,2-2-1,0 1 1,1 0-1,-1 2 1,5 1 0,-6 0 0,3 2 0,-1 0 0,1 2 1,-1 3 0,1 1 0,-2 1 0,2 4 0,-3-2 0,0 2-3,-4 1-4,1 1-8,-3 2-18,-2 2-12,-1 2-17,-20 16 61,3-1 0</inkml:trace>
  <inkml:trace contextRef="#ctx0" brushRef="#br0" timeOffset="53987.0879">27959 5283 63,'26'-3'3,"0"0"-1,4 0-1,0 0 0,2 2-1,2 0 1,0 0-1,1 0-1,1 0 2,1 0-1,-2 1 0,0 0 0,-1 0 2,0 0-1,-1 0 1,0 1 1,-1-1 0,0 2 0,-1-1-1,2 0 1,0 0-1,2 2-1,1-3 0,1 2 0,0 0-1,3 1 1,-1-1-1,-1 1 1,-1-1-1,0 1 1,-2 0-1,-2 0 1,0 0-1,-1 1 1,-1-1-1,-1 0 0,2 0 1,0 1-1,1-1 1,1-1-1,4 1 1,-1-1-1,2-1 1,3 0-1,-2-1 0,1-1 1,1 0-1,0 0 0,-3-1 1,2 0-1,-1 0 0,-2-1 1,1-1-1,0 1 0,0 0 0,-1 0 0,3 1 0,-1 0 0,1 1 0,1 0 0,-2 1 0,1 0 2,-1 0 2,-3 0 3,-2-1 3,-2 1 3,-2 0 2,-1 0 1,-3 0 0,-2 0-3,-2 0-2,-3 1-9,0-1-24,0 2-28,1 1-2,1 1-40,4-4 92,-5-2 0</inkml:trace>
  <inkml:trace contextRef="#ctx0" brushRef="#br0" timeOffset="59054.3777">10110 6325 46,'156'6'3,"1"-1"1,1 2 1,-3 3-1,2-2 1,-2 2 0,1 1 0,-2-1-1,2-1 1,-2 1 0,0-3 1,1 0 1,0-2 0,-1 2 1,-2-3 0,0-2 0,-3 1-2,-6 0-9,-4 2-28,-6-2-8,-8 5-29,34 1 68,-28 0 0</inkml:trace>
  <inkml:trace contextRef="#ctx0" brushRef="#br0" timeOffset="60588.4655">2137 9578 76,'-2'3'0,"0"-1"0,-1 4 0,3 4 1,2 4 1,1 4 0,3 4 0,2 2 0,0 3 0,2 2 0,1 1-1,-1-2 1,0-1-1,1-3 2,-3-5 2,-2-4 2,-1-3-1,0-6 0,-4-4 0,-2-4-1,-2-2 0,-3-8-2,-2-2-3,-1-4-1,-3-5 0,1-2-1,-1-4 1,-3-1 0,4-2 0,0-1 0,1 2-1,2 2 0,6 1 1,1 4-1,4 3 0,2 2 1,5 5 0,3 3 1,0 3 0,4 3 2,0 2-1,1 4 2,-1 3 0,0 2 1,-5 3 1,-1 1 0,-3 2 0,-3 3 1,-5-1 0,-3 2 1,-3 1 0,-4-2 0,-3 1-1,-2-1 0,-2-3-1,-2 1-1,1-4-5,0-2-12,3-1-15,-1-2-22,4-1-60,14-16 110,4 2 0,3-4 0</inkml:trace>
  <inkml:trace contextRef="#ctx0" brushRef="#br0" timeOffset="60879.4821">2557 9303 174,'-3'4'2,"-1"4"0,-2 3 0,-1 6 2,-2 3-2,0 4 2,2 5-2,-2 4 0,6 4 1,0 1-1,4 2 1,2 1-3,5 0-2,2-2-11,1 0-17,4-3-20,1-6-57,14 1 107,-4-6 0,-1-9 0</inkml:trace>
  <inkml:trace contextRef="#ctx0" brushRef="#br0" timeOffset="61328.5078">2784 9690 110,'0'-5'20,"0"2"1,-1-5 1,1 2 0,-1-2-5,0-1-7,0-3-3,0-2-2,-2-1-1,1-2-1,1-1-1,-1-4-1,1 1 0,-1 2-1,2-1-1,1 2 0,0 5 0,2 1-1,0 5 0,4 2 0,1 5 0,1 1 0,2 5 1,0 4 0,-1 3 1,3 1 0,-2 3 0,1 1 1,1 0-1,-1-2-3,0 0-9,-1-2-20,0-1-21,-1-2-78,-2 3 131,-1 1 0,-4-4 0</inkml:trace>
  <inkml:trace contextRef="#ctx0" brushRef="#br0" timeOffset="61494.5173">2779 9568 188,'2'-2'-1,"2"0"-11,3-3-14,2 0-18,6 0-61,17 0 105,0 0 0,-2 1 0</inkml:trace>
  <inkml:trace contextRef="#ctx0" brushRef="#br0" timeOffset="61822.5361">3093 9556 187,'-9'-10'7,"4"5"1,0-1 1,-1-4 0,3-1 1,-1-3-3,3 0-2,2 0-1,1-1-3,1 4 0,4 1-1,-1 2 0,3 2-1,2 3-1,0 2 0,1 2 1,3 3 1,0 1 0,-2 3 1,1 1-3,-1 3-6,0-2-13,-2 0-18,0 2-16,0-3-63,7-1 118,-2-4 0,-3-1 0</inkml:trace>
  <inkml:trace contextRef="#ctx0" brushRef="#br0" timeOffset="62462.5727">3353 9288 239,'0'0'1,"0"0"0,2 2 0,1 2 1,0 4-3,2 2 1,2 2 0,-2 0 0,3 5 1,0-3-2,-3-1 0,1 0 0,-2-4 1,0 0-1,-3-2-1,2-3 1,-2-2-1,-2-3 1,-3-5 1,1-2-1,-3-4-1,-1-5 2,1 0-1,-1-2 0,1-1 0,2-1-1,2 1-1,1 1 1,3 2-1,2 2-1,3 3 1,3 5 0,-1 2 1,2 3 0,3 4 1,-2 5 0,0 1 0,1 4 1,-4 0-1,1 2 1,-3-2 0,-1 1 0,-3-1 2,-2-3-1,-1 1 1,-2-5 1,-1-1 0,-1-2-1,1 1 0,1-6 0,-1 0-2,2-3 0,1 2-1,1-4 0,2 3 0,3-2-1,1 5 1,2-1 0,1 3 0,0 3 1,1 2 0,-2 4 1,1 1 1,-1 1 0,-3 4 0,-2 0 0,-3 0 0,-2 2-2,-3-1-2,-6-2-5,0-1-8,-4-1-21,-3-2-16,1-3-56,-8-12 108,2 0 0,2-4 0</inkml:trace>
  <inkml:trace contextRef="#ctx0" brushRef="#br0" timeOffset="62817.593">3514 9025 107,'6'1'3,"3"2"1,4 2 0,3 4 1,3 4-1,2 4 0,3 4 0,2 5-1,1 3 1,1 1 0,-2 4 0,-1-3 1,-2 3 0,-4-2 0,-2 0-1,-6-2-1,-3-1-7,-5-2-14,-3 2-24,-2-4-4,-3-1-16,-14 7 62,1-7 0</inkml:trace>
  <inkml:trace contextRef="#ctx0" brushRef="#br0" timeOffset="63202.615">4100 9145 200,'2'-1'9,"0"0"1,2 1 0,0-1 0,4-1-3,-2-2-7,2-1-13,-2 2-15,3-3-21,0 2-6,0 0-46,9 11 101,-2 0 0,-1 1 0</inkml:trace>
  <inkml:trace contextRef="#ctx0" brushRef="#br0" timeOffset="63352.6236">4234 9259 153,'4'-2'-45,"2"1"1,4-4-20,26-14 64,1-3 0</inkml:trace>
  <inkml:trace contextRef="#ctx0" brushRef="#br0" timeOffset="63899.6549">4719 8627 189,'0'0'4,"-3"1"0,1 0 0,-3 2-1,-1 4-3,-2 3-2,1 2 1,-2 5-1,2 4 0,0 2 1,0 3 1,3-1 0,2 1 0,1 0 0,2-4 0,2-4 1,3-2 0,1-4 1,1-4 0,2-3 2,1-3 0,1-3 1,1-2 1,-2-3 1,1-2 0,-1-3-1,-3 1 1,-3-2-2,-1-1-1,-3 4-1,-3-1-3,-3 1-2,-2 4-4,-3 1-6,0 2-6,-1 5-8,0 3-12,3 0-15,2 2-52,8 7 105,1-4 0,3 0 0</inkml:trace>
  <inkml:trace contextRef="#ctx0" brushRef="#br0" timeOffset="64238.6743">4901 8678 104,'-3'5'2,"0"5"1,0 1 2,3 2 2,0 0 3,5 2 3,3-2 2,2-1 4,3-3 0,4-3 2,2-4-1,-2-4 0,3-1-2,-3-6-1,-1-1-3,-4-4-3,-1-1-2,-4-1-2,-3-2-3,-3 1-5,-4 2-6,-1 0-11,-5 5-13,-2 0-26,-2 7-9,-3 5-92,-21 32 158,3 0 0,0 2 0</inkml:trace>
  <inkml:trace contextRef="#ctx0" brushRef="#br0" timeOffset="64503.6894">4719 9139 221,'27'-19'10,"-9"6"1,9-4 0,4-2 1,7-2 0,7-4-4,2 2-2,3-1-2,-1 1-3,-3 3-11,-3 4-18,-4 0-32,-7 6-1,-6 3-76,-11 18 137,-6 2 0,-6 2 0</inkml:trace>
  <inkml:trace contextRef="#ctx0" brushRef="#br0" timeOffset="64803.7066">4860 9249 140,'-3'7'4,"0"3"1,-2 5 0,4 1-1,-1 3-1,3 1-7,1 2-10,1 2-24,2-4-6,2 0-17,9 2 61,-2-4 0</inkml:trace>
  <inkml:trace contextRef="#ctx0" brushRef="#br0" timeOffset="65134.7255">5025 9409 62,'5'0'12,"2"2"2,2-2 5,2-2 3,1-1 0,0-2 2,1-2-2,-1-5 0,0 1-3,-3-2-2,-3-3-4,-1 0-4,-5 2-4,-2-1-3,-5 1-4,-1 3-4,-3 0-7,-3 6-6,0-1-11,1 6-19,0 3-10,0 3-47,3 4 106,2 2 0,2-3 0</inkml:trace>
  <inkml:trace contextRef="#ctx0" brushRef="#br0" timeOffset="65490.7459">5230 9224 72,'3'4'6,"-1"0"1,4 4 3,0-1 3,3 0 3,-2-2 3,5 0 0,-3-2 1,1-4 1,1-1-1,-3-3 0,1-3-4,0-1-2,-4-1-3,-2-4-2,-2 0-3,-4 1-1,-3-2-3,-2 1-2,-2 3-5,-1 2-4,-1 2-8,-1 4-12,-2 4-32,3 4-2,1 3-59,-3 15 122,6-3 0,2 2 0</inkml:trace>
  <inkml:trace contextRef="#ctx0" brushRef="#br0" timeOffset="75880.3401">7630 8182 99,'0'0'1,"0"0"0,0 1 0,0 2 1,2 1-2,-1 3 1,3 4 0,-2 2 2,2 4 0,0 2 0,0 2 0,0 2 0,1 1 1,1 1-2,-2 1 0,0 1 0,0-1-1,0-1 1,-1 0 0,-1-2 1,-1-2 0,0-1 2,-1-7 0,-1 1 1,-1-6-1,0 0 1,-1-5-1,-3-1-1,1 0-1,-2-5-2,0-3 0,0-3-2,-1-4 0,-1-3-2,3-2-1,0-4 1,1-2 0,2-2 1,0-1 1,2 0 0,2 0 2,1 1 0,1 0 1,1 2 0,2 1 0,0 3-1,2 1 0,0 3-1,0 2 0,2 4 0,0 2-1,1 1 1,1 4-1,0 3 1,0 2 0,2 2 1,-2 1-1,1 4 0,-1 0 1,-2 2 1,1 2 0,-4 1 2,-1 0 1,-2-2 1,-2-1 1,-2-1 0,-4-2 0,-3 0 0,-1-2-1,-3-1-4,-2-1-2,1-2-2,-3-2-5,2 0-5,0-1-10,2-1-19,2 1-11,0-1-41,7-9 93,2 1 0,2-3 0</inkml:trace>
  <inkml:trace contextRef="#ctx0" brushRef="#br0" timeOffset="76577.38">8219 7990 65,'-4'3'3,"-4"1"1,-1 1 0,-1 2 1,-4 4-2,0 1 2,-3 3-2,-1 3 1,-2 2 0,2 2-1,-1 3 0,1 1 1,1 2-1,1 0-1,5 1 1,1 0-1,5-1 0,2 0-1,2 0-1,2 1 1,2 0 0,1 1-1,2 0 0,1-1 1,-1 0 0,1 0 0,0-4 3,2-1 1,0-2 2,1-4 1,3-2 1,-1-3 2,3 1-1,-2-5 1,2-1-1,0 0-1,-1-2-2,-2-2-1,0 1-1,-1 1-1,-2-4-1,-1 2 0,1 0 0,-3-2-1,1 3 1,-2-3 0,-1 1-1,0 1 0,1 1-2,-3-4-17,2 2-36,-1 0-2,-1-1-75,-4-18 130,0-2 0,-1-5 0</inkml:trace>
  <inkml:trace contextRef="#ctx0" brushRef="#br0" timeOffset="81624.6687">8196 7399 57,'0'0'-1,"0"0"1,0 0 0,2 0 0,0 0 2,2 0 0,4 0 1,0 0 0,2 0 0,4-1 0,0-1 0,5-1 0,1 0-2,5 1 1,1-3-1,3 2-1,0 0 1,2 0-1,1 0 0,0 1 0,-1 2 1,0-2-1,3 1 0,0 1 0,1 0 0,4 0 1,0 1-1,2 1 0,4-2 0,-2 1 1,3 0 0,-2-1 0,1 0 1,-1 0 1,-1 0-1,2 0 0,1-1 1,2 0 0,2-2-1,2 0 0,1 0-1,1-1 0,2-2-1,1 1 1,-1 0 0,-2 0-1,2-1 1,0 1 0,0-3 0,1 3-1,1-2 1,1-1 0,0 3 0,1-1-1,-1 0 0,-3 2 0,1-4 0,0 3-1,-1-3 1,2 0 0,-1 0 0,1 2 0,0-2 0,0 3 1,-1-2 0,1 2 0,-2 1-1,1 1 1,0 0 0,0 1-1,1-3 1,3 3-1,0-1 1,0 1-1,1 0 0,0-1 0,-3 0 1,0 2-1,1 0 0,-1-1 0,0 1 0,2-2 1,0 2-1,0-1 0,1 1 0,0-1 1,-3 1-1,2 0 0,-2 0 0,-2 0 0,1 0 1,3 1-1,1 0 0,-1 0 1,3 1-1,-3-1 0,-2 0 1,0 1-1,-3-1 0,-1 0 0,-1 0 0,-1-1 1,-2 0-1,2 0 2,1-1 2,-2 1 1,-2-2 1,-2 0 1,-2 2 1,-3-2 1,-4 1-2,-3-1 0,-3 1-2,-1 1-1,-4-1-1,-2-1-4,-3 2-6,-2-2-13,-3 3-27,-1 0 0,-2 0-28,-2-5 75,-4-1 0</inkml:trace>
  <inkml:trace contextRef="#ctx0" brushRef="#br0" timeOffset="84755.8478">8521 8248 83,'0'3'7,"-1"3"1,0 4 1,0 4 0,1 1-2,-1 2 0,1 1-3,0 1 0,1-1 0,0-1-2,0-1 1,0-2-1,0-4 1,0 1 0,0-6 1,-1 0 0,0-2 0,1-1 0,-1-2-1,-3 0 0,0-1-1,-2-3-1,-1-1-1,-1-4-1,2-1 0,-2-5 1,4 1-1,-1-3 0,3-1 0,2 0 1,3 0 0,-1-1 0,4 5 0,2-3 1,0 5 1,3 1 0,0 2 0,3 1 0,-2 2 0,3 4 0,-2 1-1,1 1 0,-3 3 0,-1 2-1,-2 4 1,-1 1-1,-5 2 1,-1 4 0,-4 0 0,-1 0 0,-3 0 0,-4 0 0,2-3 1,-3-2 0,4-2-1,-3-3 1,5-2-1,0-2 0,2-2 0,-1-1-1,6-3 0,1-2-1,2-1 0,2 2 0,4-2-1,-1 2 1,2 2 0,0 1 0,0 2 1,3 2-1,-2 2 1,1 4 0,-2-1 1,0 1 0,-1 3-1,-2 1 2,-3 0-2,-1 1 0,-3-1 1,-3 2 0,-4-1 1,-3 2-1,-5-1 0,-3-2-1,-4 0 2,0-2-1,-4-1 0,0-4-1,0 2 0,2-5-5,1 0-7,3-1-14,4-1-13,2-1-10,5 0-33,13-14 82,5 2 0</inkml:trace>
  <inkml:trace contextRef="#ctx0" brushRef="#br0" timeOffset="85379.8835">9107 7949 89,'0'0'6,"-3"2"2,0 1 1,-1 3 0,-2 4-1,0 2 0,1 2-1,-1 2 1,1 4 1,-1 2 0,-1 2 0,2 2 0,-1 2 1,0 0-1,0 2-1,-2-1-1,1 3-1,-1-1 0,-2 0-2,2 3-1,-2-2 0,1 1-1,-1 1-1,2-2 0,0-3 0,2-1 0,-1-2 0,2-4-2,2-2-5,-1-3-12,1-6-25,-1-2-10,1 0-77,-1-9 130,2 0 0,-1-4 0</inkml:trace>
  <inkml:trace contextRef="#ctx0" brushRef="#br0" timeOffset="86144.9272">9221 8448 136,'1'2'13,"1"-1"2,1 4 1,-1-4 1,0 2-2,0-2-2,0 3-3,-1-8-2,0 3-2,-1-5-3,3 1-1,-1-4-1,1 0 0,0-2 0,0-2-1,0 1 0,-1-4 0,2 1 1,0-2-1,1-1-1,-1-2 1,3 2 0,-2 1 0,0 1 0,-1 3 0,0 1 0,-1 2 0,1 3 0,-2-1-1,0 4 0,-1-1 0,-1 3-1,1 0 0,2 2 0,0-1 1,3 2 0,-1 1 0,6 3 1,-2 4 0,3-1 1,-1 4 0,1 2 0,-3-2 0,1 3 0,-3-1 0,0 0 1,-1 1-1,2-1 0,-2-1 0,-1 1 1,1-1-1,0-1 0,-1 0-1,-1-2 1,2-1 0,-2-1-1,-1-1-1,1-1-3,1 2-10,-2-3-8,0 0-23,-2-2-11,0 3-64,-10-1 120,2 4 0,0-1 0</inkml:trace>
  <inkml:trace contextRef="#ctx0" brushRef="#br0" timeOffset="86466.9457">9219 8393 171,'5'2'9,"0"-1"1,3 2 0,-3-2 1,5 0-3,-4-1-3,4 0 0,-1-1-2,3-1-2,-2 1-2,3 0-9,1 0-14,-3 1-26,2-2-1,0-1-46,9-1 97,-3-1 0,-1 0 0</inkml:trace>
  <inkml:trace contextRef="#ctx0" brushRef="#br0" timeOffset="87068.9801">9643 8003 86,'2'3'8,"0"-2"2,4 5 1,0 1 0,4 4-1,-1-2-1,4 6-2,-1-1-1,1 3-1,1 1-1,1 3 0,0 1-2,-2 1 1,0 2 0,1 1 1,-4 0 0,2 1 0,-4 2 0,0 0 0,-3 0-1,-1 3 0,-2-1 0,0 1-1,-5 1 0,0-3 0,-2 0 0,-2-3 0,-1-2 0,-2-3 0,0-2 0,0-5-1,0-4-2,1 1-4,1-5-8,1-2-13,0-3-20,1 1-5,6-6-32,2-14 83,3 0 0</inkml:trace>
  <inkml:trace contextRef="#ctx0" brushRef="#br0" timeOffset="87804.0221">10408 8231 104,'2'0'10,"1"0"1,2 1 2,-1 0 1,4-1-2,-3 0-1,2 0-1,2 1-2,2-1-1,-1 1-1,3 0-2,0-1 0,1-1-1,1 1-1,0-1 0,2-1-1,-1 1-1,1-1-3,-3 1-6,2-1-6,-6 2-8,1 0-11,-3 0-15,-3 0-40,-5 9 89,1-1 0</inkml:trace>
  <inkml:trace contextRef="#ctx0" brushRef="#br0" timeOffset="88115.0399">10533 8405 169,'2'-3'16,"3"0"1,5 0 1,0 2 1,5-1-5,2 4-3,1-2-3,0 1-2,0 0-2,-2 2-10,0 0-30,-4 1-21,0 0-126,-4-1 183,-2 0 0,-3-6 0</inkml:trace>
  <inkml:trace contextRef="#ctx0" brushRef="#br0" timeOffset="90425.1721">11724 7790 204,'1'3'4,"1"-1"1,1 3-1,-1-2 0,1 4-2,0 3-1,0 2-1,0 2 1,0 5-1,0 1 1,1 2 0,-1 2-1,1-1 1,0 0-1,-1-3 1,-1-2 0,0-2-1,-2-2 0,0-5-1,-1 0 0,0-3 0,0-2-1,-3-2 1,0-2-1,0-3 0,0-4 0,-1-3 1,2-3 0,0-2 0,2-3 1,0-1-2,2-4 1,2-1 1,0-1-1,2-1 0,0 2 0,4 0-1,0 2 1,0 4 0,4 4 0,1 2-1,4 2 1,-1 6 0,3 1 0,-3 2 0,2 2 1,-1 3-1,-3-1 2,-3 4-1,-2 1 1,-3 2 1,-2 1 0,-2 0 0,-3 3 0,-4 0 0,-2 1 0,-3-1-1,-5-1 1,-4-1-2,-2-1-6,-5-4-8,-1 2-13,1-5-20,-1-1-73,2-3 120,5 0 0,6-3 0</inkml:trace>
  <inkml:trace contextRef="#ctx0" brushRef="#br0" timeOffset="90742.1902">12265 7683 113,'-10'7'9,"-4"3"3,-1 5 1,-3 3 2,-1 6 0,-1 2-1,2 4-1,2 1-2,2 2-3,6-3-2,3-1-7,4-3-15,5 0-27,3-6-9,5-2-65,15-8 117,1-1 0,-1-7 0</inkml:trace>
  <inkml:trace contextRef="#ctx0" brushRef="#br0" timeOffset="91199.2163">12374 8029 205,'2'0'6,"0"-1"0,2-1 2,-1-2 0,1-3-2,1-1-1,-2-1 0,2-4-1,-1-2 0,1-1-1,-1-4 0,3-3-2,0-1 0,2-1 0,1 1-1,0-1 0,1 2-1,1 6-1,-4 2 0,4 3 0,-5 5 1,1 3 0,0 5 0,-2 1 0,-2 6 2,2 3 0,-1 3 0,0 2 0,3 1 1,-1 3-1,1-1-1,0 3 1,2-5-3,-2 1-6,1-3-13,0 1-24,-2-7-12,-2 2-73,-10-2 130,-2-2 0,-2-4 0</inkml:trace>
  <inkml:trace contextRef="#ctx0" brushRef="#br0" timeOffset="91364.2258">12456 7908 246,'13'-1'3,"2"-2"-8,2 1-33,2-1-14,2-1-102,24 1 154,-5-1 0,-3 2 0</inkml:trace>
  <inkml:trace contextRef="#ctx0" brushRef="#br0" timeOffset="91733.2469">12826 7983 247,'0'-3'2,"-2"0"0,1-2 1,0-3 0,1 1 0,0-3-2,2 1 1,0-2-1,1-1-1,0 0 1,0-1-1,2 1-1,0-1 0,1 0 0,1 1-1,0 1 0,0 2 1,1 3-1,1 2 0,1 4 1,-1 1 0,2 3 1,-3 5 0,2 0 0,-2 6 1,1 0 0,-2 4-1,-3 1 0,0-1-10,-1 0-27,-1-2-18,-1 0-96,4-5 151,-3 0 0,1-4 0</inkml:trace>
  <inkml:trace contextRef="#ctx0" brushRef="#br0" timeOffset="92420.2862">13216 7814 241,'0'0'5,"-2"2"-1,0 4 1,0 2 0,-1 3-1,1 4-2,3 1-1,0 1 0,1 1-1,1-1 0,0-1-2,-2-4 1,2 0-2,0-4 0,-2-3-1,0-2-2,0 0 0,-2-6-1,0-2 1,0-1-1,0-6 2,-1-2 1,4-2 2,0-4 2,1-1 1,2 0 2,1 0 0,1 2 0,3 1 1,-2 1 0,1 6-1,2 3 1,-2 2 0,2 4-1,0 2 0,0 2 0,-4 2-1,2 4-1,0 0 0,-3 2 0,-1 3-1,-2 3 0,-3-2-1,-1 1 0,-3 0 1,0-5-1,-3 1 1,0-1-1,-1-4 1,2-3 1,-1 2 0,2-5-1,-1-2 0,6-1 0,0-1 1,1 2-1,6-3 0,1 0 1,1 1-1,3 3 0,1 0 1,-1 3-1,1 2 0,-1 3 0,-2 0 0,0 2 0,-5 1 1,-1 2 0,-2 1 0,-3-2 0,-4 2 0,-2-4 1,-5 1-2,-2 0-1,-5-4-5,0 0-8,-4-3-17,-1-1-25,-1-2 0,2-2-43,-2-13 99,3-2 0,7 1 0</inkml:trace>
  <inkml:trace contextRef="#ctx0" brushRef="#br0" timeOffset="92739.3044">13530 7680 216,'10'2'8,"3"2"1,3 1 0,6 7 1,-3 0-2,2 5-2,-1 5 0,-4 5 0,-3 2-1,-5 4-2,-6 2 0,-6 2-3,-6 2-4,-8 0-9,-5 0-18,-8 1-28,-5-1 0,-6-1-64,-51 20 123,4-7 0,5-6 0</inkml:trace>
  <inkml:trace contextRef="#ctx0" brushRef="#br0" timeOffset="93177.3295">12111 8458 187,'20'-2'13,"9"-3"2,8 1 0,10 0 3,9 0-4,9-3-3,7 0-1,7 2 0,2-4-1,4 1 0,2 0 0,-1-2-3,0 1 0,-2 1-1,-3 1-2,-9 0-2,-7 2-5,-7 1-7,-11 1-14,-11 3-40,-11 2 0,-11 1-106,-34 16 171,-7-1 0,-5 2 0</inkml:trace>
  <inkml:trace contextRef="#ctx0" brushRef="#br0" timeOffset="93733.3613">12356 8756 167,'-1'4'3,"0"4"2,-1 2-1,1 5 0,2 3 0,1 2-2,0 2-1,1 2 1,-2 0-1,0-2 1,-1-1 0,0-4 2,-1-5-2,1-4 1,-1-4-1,0-4-1,-2-3 1,0-3-1,-1-4-1,-1-5-1,1-4 0,1-3 0,1-2 0,1-2 0,1-3 0,1-1 0,3 2 0,1 2 0,2 1 0,2 4 0,1 3 1,2 6-1,2 2 1,0 8 0,1 4 1,1 2 0,-1 5 0,0 3 1,-1 3 0,-4 2 0,-4 1 0,-4-1 0,-6 2-2,-7-1-4,-1-2-5,-5-1-13,0-3-23,-1 0-4,5-4-35,8-9 84,3-2 0</inkml:trace>
  <inkml:trace contextRef="#ctx0" brushRef="#br0" timeOffset="93992.3761">12740 8632 207,'-7'5'7,"-2"4"1,-2 2 0,-1 5 0,-2 1 0,2 5-2,0 2-1,2 0-4,5 1-9,1-1-17,5 2-29,3-4-2,3 1-59,21 7 115,-2-5 0,-1-4 0</inkml:trace>
  <inkml:trace contextRef="#ctx0" brushRef="#br0" timeOffset="94294.3934">12883 8882 255,'4'-8'9,"-1"-2"2,4-6-1,0-1 1,2-3-4,2-4-2,0 0-2,0 0-1,3-1-1,-2 1-1,0 3-1,0 4-1,-2 2 1,-1 6-1,-1 4 1,-1 5 0,-1 4 0,1 5 1,0 4 0,-3 3 0,3 2 0,1 3 0,-1 0-5,1 0-7,0-2-10,3 1-20,-5-4-18,1-2-104,-3-1 164,-2-1 0,-5-7 0</inkml:trace>
  <inkml:trace contextRef="#ctx0" brushRef="#br0" timeOffset="94476.4038">12989 8765 218,'0'0'7,"3"0"-4,1 0-9,2 0-18,7 0-24,1 0-102,18-9 150,-1 0 0,-2 1 0</inkml:trace>
  <inkml:trace contextRef="#ctx0" brushRef="#br0" timeOffset="94709.4171">13345 8577 226,'14'9'7,"-10"-1"1,3 5 0,3 6 0,-2 4 0,2 2-3,-1 5-1,-2 2-4,-3 2-3,-2 2-8,-3-2-21,-4 2-25,-6-2 0,-2-2-57,-18 4 114,2-7 0,3-7 0</inkml:trace>
  <inkml:trace contextRef="#ctx0" brushRef="#br0" timeOffset="95126.441">14050 8181 108,'2'1'-43,"3"-1"-22,6 0 65,1 0 0</inkml:trace>
  <inkml:trace contextRef="#ctx0" brushRef="#br0" timeOffset="96090.4961">14097 8228 223,'0'0'9,"0"0"-1,0 0 0,2-2-1,1 2-7,4-1-10,1-1-15,3 0-18,3 2-12,1 0-67,11 5 122,-3 0 0,-2 0 0</inkml:trace>
  <inkml:trace contextRef="#ctx0" brushRef="#br0" timeOffset="96244.5049">14123 8357 185,'2'-1'-34,"3"0"-11,7-1-61,24-9 106,-2 2 0,4-1 0</inkml:trace>
  <inkml:trace contextRef="#ctx0" brushRef="#br0" timeOffset="97043.5506">15251 7627 119,'-7'4'11,"-1"3"0,-3 3 1,-2 2 1,-1 2-5,0 2-1,1 1-2,2 1-1,3 1 0,2 0-1,3-1 1,4 0-1,4-2 2,2 1-1,5-3 1,1-2-1,3-5 0,1 0 0,1-6 1,0-4-1,-1-2 0,-2-4 1,0-3-1,-5 0-1,-1 0 1,-5-1-2,-3 1-1,-4 0-1,-3 3 0,-2 1-2,-2 3-1,-4 0-2,1 3-3,-2 2-4,1 3-8,0 3-10,-2 0-16,4 4-8,1 1-28,6 10 82,2-1 0</inkml:trace>
  <inkml:trace contextRef="#ctx0" brushRef="#br0" timeOffset="97438.5732">15439 7693 108,'0'7'5,"0"3"1,1 0 2,-1 2 2,2 2 0,0-2 1,-1-2 2,4 0-1,1-3 0,1-2-1,4-2-1,-1-1-1,2-7-2,0 1-1,0-4-1,1 1-1,-2-4-1,-1 0 0,0-2-1,-4 2-1,-4-2-4,-1 0-5,-3 3-10,-4 0-14,-4 2-19,1 3-4,-2 3-34,-7 9 89,5 2 0</inkml:trace>
  <inkml:trace contextRef="#ctx0" brushRef="#br0" timeOffset="97799.5938">16141 7572 145,'-12'6'3,"-5"4"2,-3 4 2,-5 5 2,-3 3 0,-4 4 1,-4 4 0,-3 4 1,-5 4-1,-2 1 0,-5 3-1,-2-2-2,-1 0-1,-1 0 0,1-4-2,3-2-1,5-4-2,3-4-6,8-4-9,6-4-14,9-3-27,5-5-2,10-3-49,23-12 106,3-4 0,3-3 0</inkml:trace>
  <inkml:trace contextRef="#ctx0" brushRef="#br0" timeOffset="98005.6056">15764 7921 228,'-3'7'3,"-1"3"0,0 4-1,0-1-6,-1 3-9,2 1-13,-1-2-25,3 0-2,1-1-36,10-3 89,-2-1 0</inkml:trace>
  <inkml:trace contextRef="#ctx0" brushRef="#br0" timeOffset="98356.6257">15816 8012 148,'1'6'7,"1"1"2,3 1 1,1 1 2,5-1-1,1-2 1,3-2 0,2-3-1,2-1-1,1-4 1,-1-2-2,1-1 0,-4-4 0,-1 0-2,-4-1-2,-6 1-1,-3-2-2,-4 2-3,-5 0-3,-4 4-2,-5 0-4,0 2-7,-3 3-11,1 2-22,0 2-9,5-2-64,4 6 123,7-3 0,2 1 0</inkml:trace>
  <inkml:trace contextRef="#ctx0" brushRef="#br0" timeOffset="98648.6424">16156 7951 208,'1'6'6,"1"1"1,-1-1 2,2 1 2,1 1 0,1-2 0,1-1 2,6-1 0,0-5 1,3-1-1,0-5-1,1 0-2,0-2-2,-4-3-2,-1 1-4,-5-2-7,-3 0-11,-7 1-22,-6 1-30,-6 3-1,-8 2-89,-51 21 158,1 3 0,1 4 0</inkml:trace>
  <inkml:trace contextRef="#ctx0" brushRef="#br0" timeOffset="98956.66">14952 8361 194,'-1'-3'13,"1"2"3,1-2 1,9 1 0,6-1-3,10-1-2,9-2-1,12-1-3,12 0-2,10-3-1,13 1-1,9-4-2,8 0-1,6 0-4,1-2-6,0 3-20,-4-2-33,-6 4-1,-11 2-91,-10 5 154,-21 2 0,-22 3 0</inkml:trace>
  <inkml:trace contextRef="#ctx0" brushRef="#br0" timeOffset="99379.6842">15059 8655 219,'-6'1'5,"10"-3"2,1 0 0,6-1 0,1 0 0,2-1-1,5-1-1,1 0-2,1 1 0,1 0-2,-2 0 0,-2-1 0,-2 3-1,-5 0 1,0 1 0,-5 1 0,-1 3 1,-2-1-1,-1 4 1,-3 2 0,0 3 0,-3-1 0,0 5-4,1-2-3,-2 2-13,-1-1-20,1 0-19,2-2-109,3-1 166,1-4 0,0-2 0</inkml:trace>
  <inkml:trace contextRef="#ctx0" brushRef="#br0" timeOffset="99693.7022">15408 8642 200,'-5'5'5,"1"1"1,0 2 2,3-1 0,0 1-1,5-2-1,3 0 1,4-1 1,1-3-1,6-2 0,-1-2 0,3-5 0,-1-1 1,-2-1-1,1-2 0,-5-1-2,-3-1-2,-5 1-3,-4 1-2,-5 0-6,-5 1-4,-4 3-10,-3 2-17,-1 4-23,-1 2 1,2 3-46,5 8 107,3-1 0,4 0 0</inkml:trace>
  <inkml:trace contextRef="#ctx0" brushRef="#br0" timeOffset="99997.7196">16004 8548 233,'-11'6'5,"-5"4"1,-4 3 2,-7 4 0,-6 7 0,-7 1-1,-5 4 1,-4 3-1,-2 0 0,-2 2-2,1-2 0,0-1-3,6-2-6,2-5-9,6 0-22,6-5-26,7-2 0,8-4-74,18-8 135,5-5 0,8-3 0</inkml:trace>
  <inkml:trace contextRef="#ctx0" brushRef="#br0" timeOffset="100190.7306">15701 8835 212,'-4'8'3,"-2"-1"-1,-1 5-1,1 0-6,0 0-13,2 2-21,1 1-10,2-2-58,10 3 107,0-1 0,0-3 0</inkml:trace>
  <inkml:trace contextRef="#ctx0" brushRef="#br0" timeOffset="100524.7497">15807 8875 208,'-1'3'4,"0"3"1,0 0 0,2 4 1,3-2-3,2 2-1,4-1 0,4-1 0,-1-3-1,4-1 0,-1-4 1,1 0 0,-1-4 1,0-1 1,-6 2-1,0-6 0,-6 1 0,-2-3-2,-3 2 0,-3-4-2,-5 3-4,-2 2-6,-4 1-11,-1 1-23,-1 3-10,0 3-67,-6 9 122,5-1 0,4 1 0</inkml:trace>
  <inkml:trace contextRef="#ctx0" brushRef="#br0" timeOffset="100833.7674">16112 8829 217,'-4'6'2,"-1"-1"0,1 6 1,1-2 1,1 3-2,2-2 1,1-1 1,4-1 0,3-1 1,2-3 0,1-4 2,4 0 1,-1-4 2,2-1-1,-3-3 1,-2-2-2,-3-1-1,-6-1-2,-4 0-6,-6-1-14,-6 2-34,-4 1-14,-5-2-124,-24-5 187,4 2 0,4-2 0</inkml:trace>
  <inkml:trace contextRef="#ctx0" brushRef="#br0" timeOffset="101218.7894">16780 8179 235,'5'-2'-4,"0"1"-10,2-2-14,2 0-10,-2 3-14,0 0-47,3 8 99,-3 1 0,-3 3 0</inkml:trace>
  <inkml:trace contextRef="#ctx0" brushRef="#br0" timeOffset="101819.8238">17738 7582 149,'-7'6'5,"-2"2"1,-6 4 0,1 1 0,-3 5-1,0 3 0,-1 2-1,1 2-1,1 2 1,4 1 1,2-1-1,4 0 2,6-1-1,1-4 1,6-2 0,4-2 1,1-6-1,4-3 0,0-4-1,2-3 1,-1-5-1,0-4-1,-3 0 0,-1-4-1,-4 0-1,-3-4-1,-4 1-1,-3 0-1,-3 3-3,-4 0-1,-1 4-6,-4 3-8,-1 4-16,-2 4-21,2 3-87,-5 14 143,3-1 0,3-2 0</inkml:trace>
  <inkml:trace contextRef="#ctx0" brushRef="#br0" timeOffset="102092.8394">17987 7728 219,'-4'5'5,"0"6"2,-5 2 0,-2 5 1,-7 8-1,-4 3-1,-4 6-1,-2 5-1,-5 4-2,-2 3-4,0 1-10,-1-2-17,1 0-23,4-1-4,4-7-63,8 8 119,7-8 0,9-10 0</inkml:trace>
  <inkml:trace contextRef="#ctx0" brushRef="#br0" timeOffset="102490.8622">17811 8232 87,'2'0'15,"1"0"1,2 0 2,4-1 1,3 1-3,0-3-3,6 0-2,-2-1-2,4-1-3,-1 0-2,2-3 0,-1 2-1,0-2 0,-3 2 0,-1 0-1,-4 2 2,-3 1 0,-1 1 1,-3 2 0,-4 4-1,1 3 1,-4 4-2,0 5 1,-2 3-1,-3 2 0,2 3-1,0 0-1,-1 0-3,1 0-7,2 0-14,-2-4-26,2 1-8,1-4-75,1 6 132,0-5 0,1-2 0</inkml:trace>
  <inkml:trace contextRef="#ctx0" brushRef="#br0" timeOffset="102672.8726">17915 8355 218,'12'0'1,"3"-1"-8,5-2-24,5-1-16,3-1-87,28-8 134,-5 2 0,-7 0 0</inkml:trace>
  <inkml:trace contextRef="#ctx0" brushRef="#br0" timeOffset="103526.9214">18049 7497 124,'-1'-7'9,"-4"-1"1,0-4 2,-3-2 2,-3-1-1,-6-1 0,-2-2 2,-2 0-2,-4 0-1,0 1-2,-2 2-1,-1 0-3,1 1-1,-1 3-2,2 0-2,-2 4-1,1 1 0,-1 5-1,1 1 1,-2 4-1,0 4 1,-2 5-1,-2 1 1,-2 7-1,-1 5 1,-2 3-1,0 7 1,0 3-1,0 4 1,-1 6 0,3 2 0,1 3 0,3 5 1,1-1 0,5 4 0,3 1 1,7 1-1,5-2 1,8-1 0,5 0-1,8-4 0,3 0-1,6-1 1,2-3-1,3-2 0,0-1 0,1-3-1,0-4 1,-2-4 1,1-3 0,0-4 1,0-6-1,3-4 1,2-6 0,4-2 0,3-6-1,4-3 1,6-3 0,3-6 0,4-1 1,4-5 0,2-4 1,2-3 0,0-3 1,2-6 0,-3-4 1,1-6-1,-3-5-1,-6-5 1,-5-2-1,-8-6 0,-6-3-2,-13-1-1,-8-1 0,-12-2-3,-11 2-3,-8 3-5,-11 1-7,-10 4-24,-4 7-25,-10 6-1,-8 8-74,-66 17 141,9 11 0,5 6 0</inkml:trace>
  <inkml:trace contextRef="#ctx0" brushRef="#br0" timeOffset="103931.9446">16540 8279 182,'0'0'14,"0"0"3,2 0 1,1 1 1,3-1-4,0-1-3,6 1-2,-2-2-2,5 0-3,-1 1-2,2-1-2,0 2-4,3-2-5,-3 2-12,2-1-20,-3 1-20,0 1-113,-2 7 173,-2 0 0,-6 3 0</inkml:trace>
  <inkml:trace contextRef="#ctx0" brushRef="#br0" timeOffset="104128.9559">16557 8444 252,'1'0'12,"5"-3"1,3 1-2,3-1-5,3 0-21,6 0-38,3-1-7,6 0-106,45-4 166,-5 1 0,-1 1 0</inkml:trace>
  <inkml:trace contextRef="#ctx0" brushRef="#br0" timeOffset="104740.9909">18468 7964 122,'0'0'12,"2"1"2,2 1 0,1 3 0,2 2-2,1 2-4,-1 0-1,3 0-3,-1 0-1,0 2-1,1-2 1,-1-2 0,2-2 1,0-2 0,1-1 0,0-4 1,1-1 0,1-4 2,3-2 1,0-4 0,3-2 1,1-5 0,5-1 1,1-4 0,4-4 0,0-3-2,4-3 0,2 1-2,1-5-1,2 3 0,0 0-1,-2 1-2,-1 3 0,-1 5-1,-4 2-3,-3 4-4,-5 5-5,-4 4-17,-3 4-38,-7 5-1,-2 3-105,-14 7 172,-2 2 0,-4-2 0</inkml:trace>
</inkml:ink>
</file>

<file path=ppt/ink/ink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511" units="cm"/>
        </inkml:traceFormat>
        <inkml:channelProperties>
          <inkml:channelProperty channel="X" name="resolution" value="946.39398" units="1/cm"/>
          <inkml:channelProperty channel="Y" name="resolution" value="1675.8042" units="1/cm"/>
          <inkml:channelProperty channel="F" name="resolution" value="1.41944" units="1/cm"/>
        </inkml:channelProperties>
      </inkml:inkSource>
      <inkml:timestamp xml:id="ts0" timeString="2022-11-27T08:50:54.925"/>
    </inkml:context>
    <inkml:brush xml:id="br0">
      <inkml:brushProperty name="width" value="0.05292" units="cm"/>
      <inkml:brushProperty name="height" value="0.05292" units="cm"/>
      <inkml:brushProperty name="color" value="#FF0000"/>
    </inkml:brush>
  </inkml:definitions>
  <inkml:trace contextRef="#ctx0" brushRef="#br0">11335 10272 46,'0'3'1,"0"0"0,0-1-1,0-1 0,1 3-1,-1 0 1,3 1 0,0 2 2,2 2 1,-2-4 2,2 4 3,0-3 3,4-2 2,-2-3 3,4-2 2,-1-5 0,5-2 0,0-4-2,5-5-2,4-4-3,4-1-2,3-5-4,4-1-1,3-1-4,2 1-9,0-2-19,2 6-22,0 2-81,16 12 131,-9 7 0,-11 8 0</inkml:trace>
  <inkml:trace contextRef="#ctx0" brushRef="#br0" timeOffset="717.041">10290 12630 93,'24'4'15,"4"-1"0,4-1 0,3 0 0,3-1-2,2-1-2,3 0-1,-2 0-2,2 2-2,-2 0-5,-2 1-14,-1 3-35,-4 3-1,-2 1-43,1 9 92,-4-3 0,-9 0 0</inkml:trace>
  <inkml:trace contextRef="#ctx0" brushRef="#br0" timeOffset="3977.2275">15481 12762 58,'-1'-2'2,"-1"0"1,1-1 0,0 3 1,1 0 0,-2-2 0,0 1-1,0-1-1,0 1 0,1 0-2,1 1 0,0 0 0,0 0-1,0 0 0,0 0 1,0 0 0,0 0 1,0 0 0,0 0 0,0 0 0,0 0 1,0 0-1,0 0 1,0 0-1,0 0 1,2 1-1,1 0 1,2 2-1,-1-1 1,5 1-1,0-1 0,2 1 0,2-1 0,5 0 0,1-1-1,3 1 1,3-1-1,1 0 0,4-1 1,0 0-1,1 0 1,1 0-1,3 0 1,-1-1-1,1 0 0,3 0 1,-1 0-1,1 1 0,-1 1 1,4 0-1,0 0 0,3 1 0,-2 0 0,4 2 0,2-1 0,1 2 0,0-1 0,2 0 0,0 0 0,0-2 0,2 1 0,2-1 0,0 0 0,4-2 0,3-2-1,0 1 1,2 0 0,-1-2 0,1 3 0,-2-2 1,-3 1-1,-2 1 0,0 0 0,-1 1 0,-2 1 0,2 0 1,-1 0-1,0 1 0,0 2 1,-3-2 0,-1 2 0,0 1 1,-5 0 0,0-1 0,0 1 1,0-3 2,0-2 0,1-2 0,-1 0 1,-2-1 1,-1-4 0,-2 2 0,-5 0 0,-4 1-1,-2 1-2,-7 1 0,-4 0-1,-3 1-1,-5-1-3,-2 1-5,-2-1-11,-3 1-20,-2 0-11,0 0-36,-5 0 84,0-2 0</inkml:trace>
  <inkml:trace contextRef="#ctx0" brushRef="#br0" timeOffset="4707.2692">17350 11673 54,'4'3'3,"-1"0"-1,3 2 0,-1 1 1,2 3-1,0 0 0,1 1 4,-3-2 3,2 1 4,2-1 4,-1-4 1,3 0 3,3-1 2,0-4 0,2-5-2,2-2-2,1-4-2,3-4-3,-1-2-2,2-3-3,-1-4-1,3 0-2,-2 0-2,1 0-3,1-1-7,2 2-14,-1 3-31,3 3-10,1 6-110,31 9 171,-6 6 0,-3 2 0</inkml:trace>
  <inkml:trace contextRef="#ctx0" brushRef="#br0" timeOffset="6733.3851">20691 12769 54,'0'-2'-1,"0"0"0,0 0-1,0 2 0,0 0 1,0 0-1,0 0 1,0 0 1,0 0-1,0 0 1,0 0 0,1 0 1,1 0-1,0-1 0,2 2 0,-2-1 0,0 0 1,0 0-1,0 2 1,0-2 0,0 1 1,0-1-1,0 1 1,2 0-1,-3 0 1,3-1-1,0 1 0,4 0 0,-2-1 0,5 0 0,-1-1 0,2 1 1,2 0-1,-1-1 1,3 0-1,-1 1 1,2 0-1,0-1-1,2 1 1,2 0-1,0-1 0,3 0 0,1-1 1,3 1-1,0-1 0,3-1 0,3-1 1,2 0-1,3 1 1,0-2 1,3 2 0,2-1 1,-1 0 0,2 2 1,-2-1 1,-3 1 0,2 0-1,-2 1 0,-1 0-1,2-1 0,-2 2 0,4-1-2,2 1 0,1-2-1,2 2 0,3 0 1,-1 0-1,2-2 0,-1 2 1,-1 0 0,-2 0 2,-1 0-1,0 0 1,-1 0 0,3 0 1,1 0 1,0 0 0,4 0 0,1 0 0,0 0 0,1 0 0,-2 0-1,1 0 0,-1 0-1,0 2 0,0-2-2,-1 0 1,4 2-1,-1-2-1,0 1 2,1-1-1,-2 3 1,-2-2-1,0 0 1,-2 1 0,-2 0-1,-2 0 1,0 0-1,2-2 1,0 3 0,-2-2 0,4 1 1,-1 0 0,-2-1 1,3 1-1,-4 0 1,-1-2 0,-2 1-1,-1 1 0,-3-2 0,0 1-1,2 0 0,0 0 0,-1 0 0,3 0 2,-1-1-1,0 1 2,-1 0 0,-2-1 0,-3 0 0,-3-1 0,-5 0-2,-3-1-7,-4-1-30,-3 0-23,-4-1-124,-3-13 181,-4 2 0,-6-2 0</inkml:trace>
  <inkml:trace contextRef="#ctx0" brushRef="#br0" timeOffset="53325.05">12672 15422 89,'-6'-6'13,"-3"2"-4,2 0-1,-3-1-2,2 2 1,-1-2 1,1 1 0,-1 3 0,0-3 1,1 0 0,-2 0-1,1-1 0,-3-2-2,-1 0 0,1 0-1,-4-1 0,0 1-1,-2 2-1,-1 1 0,-1 1 0,0 1 0,1-1-1,0 3 0,1 3 1,1-1-1,0 2 0,3 0 0,-2 0 0,1 3 0,0-1-1,2 1-1,-1 2 0,1-2 0,2 0 0,-1-1 0,1 1 0,0 1 0,0 0 0,0 0 0,0 1 0,-2 2 0,0 0 0,-2 2 0,0 1-1,-3-1 1,-1 4 0,0-1 0,-2 3 0,-2 0 0,1 1-1,-2-1 1,-2 1 0,0-1-1,-1 2 1,-1-1-1,2-3 1,2 3 0,1-4 0,2 1-1,2-3 1,3 2 1,1-2-2,2 1 1,2-1 0,-1 1 0,2 0 0,1 1 1,0 0-1,2 2 0,2 1 0,-1 1 0,2 1-1,1 1 1,1 0-1,0 2 0,2 0-1,0-1 1,0 1 1,3-1-1,-1 1 0,0-1 0,1 1 1,1-2-1,0-1 0,-1 0 1,2-1-1,2 0 0,-1-1 0,1 0 0,0-1-1,1 1 1,1-2 0,-1-1 0,2 1 0,0-2 1,1 0-1,0 0 1,2-2 0,0 1 1,5-1-1,-1 1 0,3 1 0,0-1 1,2 1-1,2 2 1,0 0-1,0 0 0,1 2 0,1-2 1,-3 0-1,3 0-1,-1-3 1,2 0 0,0-2 0,1-1 1,-1 1-1,3 0 0,-3-3 1,3 1-1,-1 0 1,2-2-1,2 1 1,2 1-1,1-2 1,1 1-1,2-1 0,1 0 1,1-2 0,-1-1 1,0 1-1,-3-3 1,0-1 1,-3-1-1,-1-1 1,0-2-1,-2-1 0,0 0-1,-1-2 1,0 0-1,-2-2 0,0 0 1,1 0-1,-1-3 2,1 1 0,-4-3 0,2-1 0,-2-2 1,-3-3 0,0 0 0,-2-3 1,-2-3 0,-1-1 0,-2-1-1,-1-3 1,-1 2-1,-1-4 0,-1 0 0,-3 0-2,2-2 1,-2-1-2,1-4 0,-2 2 0,2-3 0,-2-4 0,1-1 0,-2 0-2,0-2 1,-1 0-1,0 1 0,-2-1-1,-2 2 1,-1 2-1,0 4-1,-3-1 1,-3 5 0,-4 0-1,-1 2 0,-6 3 0,-4 1-1,-4 2 1,-7 0 1,-4 4 0,-5 0 0,-3 4 1,-4 5 1,-1 2 0,0 5 0,2 2-1,0 1-3,5 5-6,4-1-16,6 3-26,4 2-8,5-4-75,-3-2 135,7-5 0,2-2 0</inkml:trace>
  <inkml:trace contextRef="#ctx0" brushRef="#br0" timeOffset="53968.0868">12880 15083 82,'1'-1'14,"2"-4"2,1 1-1,1-4 0,3 0-1,3-2 0,2-3 0,4-1-1,1-4 1,3-2-1,4-3 0,3-2-2,4-1-1,2-3-2,2-2-2,0 0-1,1 0-1,-2 2-2,-1 1-1,-4 4 0,-3 3-1,-4 3-2,-4 5-2,-7 5-5,-2-1-8,-2 6-14,-3 0-19,-3 2-9,2 4-54,-3 3 113,1 1 0,0-2 0</inkml:trace>
  <inkml:trace contextRef="#ctx0" brushRef="#br0" timeOffset="58632.3536">17900 16026 91,'0'0'3,"0"0"-1,0 0 0,0 0 0,0 0-2,1 0 0,1 0-1,0 0 1,0 0-1,0 1 1,-2-1 0,0 0 0,0 0 0,0 0 0,0 0 0,0 0 0,0 0 0,2 2 0,0-2 0,0 1 1,0 1-1,-2-2 0,0 0 1,1 1 0,1 0 0,0 1 0,0-2 0,1 1 0,-3-1 0,0 0-1,0 1 0,1 2-1,0 0 1,1 1-1,0 0 1,0 0-1,-1-1 1,2 4 0,-2-3 0,1 1 1,0-1-1,-1 1 1,0-2 0,0 2 1,1-2 1,0 2 1,-1-3 2,4 0 1,-2 0 1,2-4 0,4 0-1,4-5-1,3-5-9,11-5-13,6-8-20,13-9-7,12-10-16,113-69 59,-3 4 0</inkml:trace>
  <inkml:trace contextRef="#ctx0" brushRef="#br0" timeOffset="104146.9569">12569 15041 59,'0'0'-1,"0"0"0,0 0-1,0 0 1,0 0-1,0 0 0,0 0 1,1 1 0,0 1 2,2 1-1,-1 1 1,1 2 0,-1-1 0,3 2 0,-2-2-1,1 3 1,-2-3-1,1 3 0,0 0 0,2 1 0,-2-4 0,3 4 0,-3-3 1,2 2 0,-2-3 0,3 2 1,-4-4 0,3 3 1,0-3 0,1 1 0,-3-2 1,4-2-1,-2 0 0,2 0 1,2-6-1,1 0 0,1-3 0,3-4 1,-1-1 1,4-5 2,1-1 3,4-5 2,3-3 0,2-4 1,4-4 1,3-1-1,4-4 0,3-3-2,4-1-2,2 1-2,1 1-1,-2 1-1,1 4-2,-5 2-4,-2 6-8,-5 5-12,-4 4-15,-6 5-17,-3 7-64,-9 15 117,-5 4 0,-6 2 0</inkml:trace>
  <inkml:trace contextRef="#ctx0" brushRef="#br0" timeOffset="105083.0104">12691 15063 62,'8'-6'8,"4"-7"2,1 0 2,4-6-1,1-2 0,3-1 1,3-6 0,2-1-2,2-4 0,3-3-3,4 0-2,2-3-8,4 0-16,3 1-25,2 1-60,37-24 104,-9 9 0,-9 4 0</inkml:trace>
  <inkml:trace contextRef="#ctx0" brushRef="#br0" timeOffset="107757.1634">3830 16460 154,'0'0'5,"-2"2"1,0-2-2,-1 5 1,1 2-6,0 6-4,4 5-4,1 5-4,3 4-1,1 4 0,4 2 0,-1 1 0,3 0 4,-1-3 2,-1-4 3,1-4 2,-5-4-2,0-8-2,-3-3 0,-2-3 0,-4-5 3,-2-7 4,-4-2 3,-2-4 1,-5-4 8,0-4 3,-1-5 1,-1-5-1,3 2-2,1-6-3,0 0-4,6 2-2,2 1-2,4 3-2,3 3 0,5 3-1,2 4-1,5 4 1,1 4 0,3 3 1,-1 3 0,3 2 1,-1 4 1,-2 4 1,-1 1 1,-3 3 1,-1 2 1,-4 4 1,-4 1-1,-3-1-2,-5 4 0,-3 1-3,-2-1-9,-3 1-18,2-4-20,-1-3-46,-2-11 92,1-3 0,5-4 0</inkml:trace>
  <inkml:trace contextRef="#ctx0" brushRef="#br0" timeOffset="108042.1797">4276 16145 220,'-4'2'3,"-1"1"0,-3 5-1,2 4 1,-2 6-3,1 7-1,0 6 0,3 5 0,2 6-1,3 5 1,3 0-1,5 5-6,4 0-5,4-3-10,3-3-12,4-3-17,4-4-40,23-5 92,-7-8 0,-2-12 0</inkml:trace>
  <inkml:trace contextRef="#ctx0" brushRef="#br0" timeOffset="108698.2172">4655 16341 208,'-1'4'-2,"1"2"-2,-1 4 0,1 1-2,1 4 1,0 0 0,2 5-2,1 1-2,-1-2-2,0 1 0,-1-1-3,0-7-5,-1 0-3,-1-5 0,0-2-45,-6-20 67,-4-5 37,3-2-33,-3-1 4,1-5 2,4 18 2,2-3 2,-1-1 1,1-2 0,-1 1 0,1-5-3,2 5-5,2-1-2,2 3-3,3 2-1,1 3-1,3 1-1,1 2 0,0 3-1,4-1-1,-2 4-2,0 1 1,-1 3 0,-1 1 0,-3 2-1,-2 3 1,-4-1 0,-2 3 2,-3-1 1,-3 0 0,2-2 0,-3 0 2,2-3 1,2-2-1,2-3 2,-1 1-1,4-4 0,3 0 0,3 0 1,2-1-2,3-1 0,1 1 0,0 0 0,1 2 0,-1 3 0,1 1 2,-3 0 0,-2 3 3,1 1 2,-4 2 1,-3-1 0,-1 2 1,-3 0-1,-3 0-3,-1-2-3,-3 3-6,-3-3-11,-1 0-19,2 1-19,-4-3-49,-5-5 101,1-1 0,5-5 0</inkml:trace>
  <inkml:trace contextRef="#ctx0" brushRef="#br0" timeOffset="108969.2327">4819 16056 173,'-1'2'0,"1"2"0,0 4 1,1 3 1,4 6 1,3 4 2,1 7 0,6 2-2,2 4 0,1 4-5,2-1-7,1 1-17,3-1-21,-1-1-64,13 15 111,-6-8 0,-3-7 0</inkml:trace>
  <inkml:trace contextRef="#ctx0" brushRef="#br0" timeOffset="109325.2531">5277 16370 77,'-2'-12'16,"-2"-5"2,-4-1 3,2-5 1,-4 0 0,1-2-2,-2 1-4,3 1-4,-1 4-4,1 2-4,5 5-2,-1 3-2,2 2-1,3 6-1,1 2 0,3 3 0,4 6 0,2 4 2,1 3 1,3 2-2,1 1 0,1 2-5,1 0-7,-3-3-17,2-1-22,-2-1-75,3-3 127,-4-3 0,-2-4 0</inkml:trace>
  <inkml:trace contextRef="#ctx0" brushRef="#br0" timeOffset="109509.2636">5184 16329 94,'5'-2'-2,"3"-1"-9,3-3-18,2 0-23,16-20 52,-3 1 0</inkml:trace>
  <inkml:trace contextRef="#ctx0" brushRef="#br0" timeOffset="109813.281">5405 15877 144,'0'0'3,"3"0"1,0 0 2,4 6 1,5 5 1,2 3 0,3 8-1,4 7 0,1 5-1,2 2 0,0 5-3,1 0 0,0 2-2,-5-1-3,1-1-3,-4-4-5,-2-3-13,-7-3-24,-1-7-5,-4-2-22,-6-8 74,-1-6 0</inkml:trace>
  <inkml:trace contextRef="#ctx0" brushRef="#br0" timeOffset="110643.3284">6249 15687 58,'-10'-14'5,"-2"-3"-1,0-2 0,1-5-1,-1-2-1,4-2-1,-1-1 0,6-1-1,3 0 0,6 4-1,3-2 2,2 7 0,5 0 1,-1 5 0,5 3 2,-2 5-1,1 4 1,-2 5 1,-1 3-1,-1 5 1,-5 2-1,-1 4-2,-3 2-3,-1 0-5,-5 2-12,-5 0-20,-2 1-13,-12 16 51,-1-4 0</inkml:trace>
</inkml:ink>
</file>

<file path=ppt/ink/ink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511" units="cm"/>
        </inkml:traceFormat>
        <inkml:channelProperties>
          <inkml:channelProperty channel="X" name="resolution" value="946.39398" units="1/cm"/>
          <inkml:channelProperty channel="Y" name="resolution" value="1675.8042" units="1/cm"/>
          <inkml:channelProperty channel="F" name="resolution" value="1.41944" units="1/cm"/>
        </inkml:channelProperties>
      </inkml:inkSource>
      <inkml:timestamp xml:id="ts0" timeString="2022-11-27T08:53:46.130"/>
    </inkml:context>
    <inkml:brush xml:id="br0">
      <inkml:brushProperty name="width" value="0.05292" units="cm"/>
      <inkml:brushProperty name="height" value="0.05292" units="cm"/>
      <inkml:brushProperty name="color" value="#FF0000"/>
    </inkml:brush>
  </inkml:definitions>
  <inkml:trace contextRef="#ctx0" brushRef="#br0">22879 6970 105,'5'2'20,"2"-2"1,-2-2-1,4-3-2,-1-4-2,4-5-2,2-1-3,1-9-3,6-1 0,5-8-2,5-3-1,5-4-2,6-4-9,6-2-28,3 1-19,4-1-109,35-30 162,-9 9 0,-12 6 0</inkml:trace>
  <inkml:trace contextRef="#ctx0" brushRef="#br0" timeOffset="4573.2615">23437 8023 114,'0'0'5,"0"0"1,1 3 1,-1 3-1,0 2-1,-1 6-1,-2 4 0,-1 5 0,-1 4 2,-1 4 1,0 3-1,-1 5 2,1 2-2,-1 4 0,-1 1 0,-1 3 0,0 1 1,-3 4-1,1-4 0,-2 4-1,0-1 2,-1-2-2,0-5 0,0 0-2,1-6-4,1-5-9,1-3-15,3-6-19,1-2-10,3-6-62,4-7 116,0-5 0,0-7 0</inkml:trace>
  <inkml:trace contextRef="#ctx0" brushRef="#br0" timeOffset="5216.2983">23639 8590 97,'1'-4'7,"0"-4"1,-1 0 3,3-2 3,1-4 0,-1 1 1,-1-1 0,0 1-1,-2-1 2,-2 2-2,-1 0 0,-1 4-4,-1-1 0,-2 5-1,-3 1-1,1 3-3,-1 4-1,-5 1-1,4 5-1,-1 4-1,0 3-1,3 0 0,0 5-1,3 1 1,3-1 0,2 1 0,3-2 0,2-1 0,3-4 0,3 0-2,1-4-3,2-2-6,1-2-11,3-5-22,0-3-15,2-2-88,14-13 147,-3-2 0,-4 2 0</inkml:trace>
  <inkml:trace contextRef="#ctx0" brushRef="#br0" timeOffset="5474.3131">23719 8531 172,'6'4'10,"1"1"0,4 0 1,4 4 0,4-2-5,2 1-2,2-1-2,-3 1-4,2-2-4,-3 0-8,-3-1-9,-4-3-10,-1 1-6,-3-2-70,-3-7 109,-1-1 0,-1-1 0</inkml:trace>
  <inkml:trace contextRef="#ctx0" brushRef="#br0" timeOffset="5644.3228">23821 8411 205,'-3'6'11,"1"-1"-1,-3 5 0,1 2-1,1 4-5,-1 3-4,1 4-5,2 1-8,1 2-14,2 1-14,1 0-12,1 0-57,9 4 110,-3-5 0,1-6 0</inkml:trace>
  <inkml:trace contextRef="#ctx0" brushRef="#br0" timeOffset="5912.3381">24019 8308 220,'0'4'5,"1"2"-1,1 3 0,0 3 0,4 1 0,0 3-3,1 3-5,1 1-7,2 5-14,1 0-14,-2 1-13,2 2-59,0 11 111,-2-5 0,-2-5 0</inkml:trace>
  <inkml:trace contextRef="#ctx0" brushRef="#br0" timeOffset="6250.3575">24054 8460 160,'7'-9'8,"1"-1"1,3 2-1,5-1 2,1 2-4,4 2-1,2 4-2,2 1-1,-2 6-1,0 1-1,-1 5 1,-2 0 1,-4 3 2,-3 0 1,-2-1 3,-4-2 1,-2-1 2,-2-2-1,-2-5 2,-2-6-3,0-3-1,-2-8-3,0-3-4,1-5-3,0-2-4,0-1-6,2-2-9,2 2-13,3 3-15,3 4-10,3 4-55,17 10 114,-4 4 0,-2 2 0</inkml:trace>
  <inkml:trace contextRef="#ctx0" brushRef="#br0" timeOffset="6630.3792">24497 8369 174,'-2'2'9,"0"-1"0,0 1 0,-3 0 1,-1 3-3,3-1-2,-2 4-1,-1 1-5,3 1-1,2 4 1,0 0-2,2-1 0,0-1-1,2-1 3,1-4 0,3-3 3,0-5 0,2-4 2,-1-6 1,2-3 2,-1-1 0,1-2-2,-2 3 0,2 1-2,-1 3 0,0 2-1,0 5 0,-2 2-3,1 1-2,-1 1-8,2 1-16,-1 2-23,0 1-4,0 1-58,7-2 112,-3-1 0,-2-1 0</inkml:trace>
  <inkml:trace contextRef="#ctx0" brushRef="#br0" timeOffset="6897.3945">24875 8102 206,'6'6'5,"-2"3"0,4 5 0,-1 2-1,3 2-4,-1 4-5,1 2-7,2 1-5,0 0-8,1 0-8,0-3-7,0-1-53,5-1 93,-3-4 0,-3-7 0</inkml:trace>
  <inkml:trace contextRef="#ctx0" brushRef="#br0" timeOffset="7266.4156">24970 8149 150,'10'-8'11,"4"-1"0,3 1 1,4-2 1,0 0-4,3 4-3,0 5-1,0 2-2,-3 5-2,1 4-1,-4 6-1,-4 3 0,-2 2 0,-5 6 1,-3-1 0,-4 0 0,-3 0 0,-2-2 0,0-3 0,1-6-1,2-1 1,3-6-1,6-4 1,1-1-1,4-1 1,4-4 1,2-1 0,1 3 0,0 0 0,-2 3-1,0 2 0,-5 2-2,-5 3-6,-3 5-6,-4 3-14,-4 2-15,-3 4-7,-3-1-24,-13 9 74,1-4 0</inkml:trace>
  <inkml:trace contextRef="#ctx0" brushRef="#br0" timeOffset="7668.4386">25687 8178 204,'-7'0'6,"-3"1"1,-4 2 0,0 2 0,-3 2-1,1-1-2,-1 2-2,2 3-1,3-2-2,4 1 0,2 0 0,3-2-1,4 0 0,2 0 1,3-3 0,1 0 1,6-1 0,2-1 2,2-1-1,1 1 0,3 1 1,1-1-1,0 2-1,0-1-7,0 1-13,-1 0-20,-3-1-12,-1-1-71,3-1 123,-2-2 0,-5 3 0</inkml:trace>
  <inkml:trace contextRef="#ctx0" brushRef="#br0" timeOffset="7908.4523">25819 7934 156,'3'11'7,"2"2"0,1 11 0,3 4-2,1 7-5,0 5-8,1 5-14,2 4-18,-3 1-7,0 1-18,4 21 65,-4-10 0</inkml:trace>
  <inkml:trace contextRef="#ctx0" brushRef="#br0" timeOffset="8137.4654">25985 8073 134,'6'9'1,"0"6"-8,5 5-15,-1 2-13,3 4-36,2 23 71,0-3 0</inkml:trace>
  <inkml:trace contextRef="#ctx0" brushRef="#br0" timeOffset="8439.4827">26005 8274 135,'8'-4'3,"2"-1"-1,6 0 1,1-2-1,4 1-2,4-1-1,0 1-1,3 0 1,-2 2 2,1 1 2,-2 1 4,-5 4 2,-1 2 3,-3 2 0,-5 3 1,-2 0 0,-1 3-2,-1-1-3,-1-1-3,3-1-12,2-2-39,3-6-6,6-6-78,26-46 130,-4-2 0,-5-4 0</inkml:trace>
  <inkml:trace contextRef="#ctx0" brushRef="#br0" timeOffset="9850.5634">21384 8499 66,'-1'-2'7,"1"-1"1,0-2-1,0 3 1,0 1-2,0 0-2,0 1 1,0 1-1,0 5-2,0 3-1,1 4 0,0 2 1,1 3-1,0-1 1,1 5-1,0-4 1,1 2-2,1-1 1,1-1 1,1-4-1,2-1 0,-2-5 1,3-1 0,0-4 0,1-3 1,0-3 1,1-3 1,-1-1 3,0-4 1,-2 0 1,-2-2 1,-2 1 1,-3-3 0,-3 0 0,-2 2-2,-3-1-2,-3 0-2,-2 0-3,-2 3-4,2 2-5,-2 0-8,1 4-13,2 0-13,0 5-15,3 0-53,-2 9 108,3 3 0,-1-3 0</inkml:trace>
  <inkml:trace contextRef="#ctx0" brushRef="#br0" timeOffset="10429.5965">21606 8490 75,'9'15'4,"1"4"-1,4 2 0,-1 5 1,4 0-2,-4 1 0,0 0 0,-2-2 0,-4-1-2,-3-2-1,-2-3 0,-2-3-2,-1-3-2,-4-3 0,-1-5 0,-1-3 0,-2-4 1,-3-6 2,1-4-1,-3-7 3,2-3 1,0-3 1,-1-1 0,4-3 1,0 0 0,4 0 0,2-1 1,3 2-1,4 1 0,1 2 0,3 2-1,1 3-1,4 4 0,-2 2 0,1 4-1,2 3 2,-1 5 0,0 3 2,0 4 1,-3 2 1,1 3 2,-3 5 0,-1 2 1,-4 1-1,-1 4-1,-3-1 0,-1 1-3,-2-1-2,-2-3-4,-1-1-7,-1-4-12,1-1-16,2-4-7,0-1-10,-2-15 54,2 1 0</inkml:trace>
  <inkml:trace contextRef="#ctx0" brushRef="#br0" timeOffset="10699.6119">21772 8260 149,'7'9'8,"5"3"1,2 6 0,1 1 0,1 3-4,2 4-4,0 3-5,-1 0-8,0-2-8,-4 3-12,-2-5-12,-1-2-34,-6 2 78,-1-5 0</inkml:trace>
  <inkml:trace contextRef="#ctx0" brushRef="#br0" timeOffset="10996.6289">21824 8453 89,'5'-6'2,"3"-2"0,5-1 0,1 1 0,4 0 0,-1 1 1,3 3 0,-1 1 4,-3 1 1,-1 2 2,-4 1 2,-3 4 0,1 2-1,-3 2-1,0 3-1,0 4-4,-2 1-5,1-2-9,0 2-14,-2-6-17,1 3-6,0-5-25,5-14 71,-1-5 0</inkml:trace>
  <inkml:trace contextRef="#ctx0" brushRef="#br0" timeOffset="11181.6395">21951 8251 114,'0'0'-29,"0"0"-56,0 10 85,0-1 0,0 1 0</inkml:trace>
  <inkml:trace contextRef="#ctx0" brushRef="#br0" timeOffset="11499.6577">22166 8444 79,'1'7'3,"1"3"1,1-1 3,1-1 4,1-1 1,-1-3 2,3-4 3,0-4 0,2-3 2,-1-6-1,-1 1-1,-2-5-4,-2 3-2,-2-1-2,-3 1-2,-3 0-5,-2 4-5,-2 2-6,-2 2-9,-1 4-16,-1 2-18,1 4-3,0 3-34,-2 10 89,3 1 0</inkml:trace>
  <inkml:trace contextRef="#ctx0" brushRef="#br0" timeOffset="11904.6809">22385 8311 119,'0'2'2,"1"3"1,1 0 1,0 3 0,0-2-2,0 4 1,0-4 0,-1 2 0,0-3 0,-1 1 0,0-4-1,-3 0-1,1-2 0,-1-4 0,-3-2 0,3-4 0,0-1 0,1-3 3,0 1 0,2-2 0,1 1 1,1 1 0,-1 4-1,3 0 0,0 4-2,4 0-1,-1 3-6,4 1-6,-1 2-11,2 1-16,-2 4-8,2 0-22,7 8 68,-2-2 0</inkml:trace>
  <inkml:trace contextRef="#ctx0" brushRef="#br0" timeOffset="12331.7053">22612 8208 137,'-2'3'4,"-2"0"0,0 1 0,-1 3 0,2-4-2,1 4-1,3-2 0,3-2-1,3-1 0,4-2 1,2-5-1,4 0 0,1-4 0,-1-2 1,3-4 0,-3-3 0,1-2 0,-3-3 1,0-4-1,-6-1-1,-2-2 0,-5-4 0,-4-1 1,-5-2 2,-2 0 2,-5 2 3,0 2 1,-1 3 1,-1 5-1,2 5-1,2 6-1,3 6-2,3 8-2,4 7-6,4 6-12,4 8-21,3 6-16,4 7-75,18 39 127,-6-4 0,0-4 0</inkml:trace>
  <inkml:trace contextRef="#ctx0" brushRef="#br0" timeOffset="12992.7431">22318 8618 169,'0'0'10,"-3"0"0,1 2 0,-3-1 1,1 1-3,-5 3-2,4 2-3,-3 3 0,1 1-1,0 4-1,1 2 0,3 0 0,1 3-1,3 1 0,2 1 0,1-3 0,4 2-1,1-3-2,2-1-5,3-3-10,1-2-13,3-4-12,3-3-88,20-11 131,-3-1 0,-3-2 0</inkml:trace>
  <inkml:trace contextRef="#ctx0" brushRef="#br0" timeOffset="13923.7964">22472 8681 127,'-4'5'1,"-1"2"1,-1 3-1,4-1 0,-1 3 0,4 0-1,1-2 0,5-2 0,2 1 0,2-4-1,1-3 1,1-1 2,0-2 0,-3-1 1,2-3 2,-4-2 0,0-1 3,-3-1 1,0-2 0,-1 2 0,-2 2-2,0-1-1,-1 2-2,0 3 0,-1 1-2,3-1-1,-1 3-1,3 3 0,-1-1 0,5 0 0,-5 2 0,3 1 0,-2-1 0,1 0 1,-2-1-1,1-1 1,-1-2-1,-1 0 0,0-4 0,0-1 1,2-6-1,-3 0 0,1-3 0,0-2 0,1 1 0,0-2-1,0 1 1,0 3-1,-1 0 1,1 3-2,1 1 1,2 4 0,1 1-1,1 2-2,3 1-2,1 3-2,0 1-1,4 3-1,-1 1-3,2-1-2,0 0 0,-2 0-2,1-4 2,-1 1 0,-1-4 1,-1-2 2,1-4 5,-4-2 4,-1-5 3,0-1 7,-3-4 4,-2 1 4,-2-1 3,-2 1 3,-1 0-1,-2 5-2,-1 1-2,-1 4-4,0 2-2,0 4-4,-3 1-3,4 4-2,-1 2-2,3 1 1,-1 1-1,4 1 1,0 0-1,3-3 2,4 0-1,0-2 1,2-3 1,3-3 1,-2-2 1,2-5 4,-2-1 1,1-4 2,-1 0 0,-3-4 1,-2 0 0,-3-3-2,-2 0-1,-4-4-3,-4 1-6,-3-4-15,-1 0-44,-4 0-1,-2-3-100,-25-33 160,4 7 0,0 1 0</inkml:trace>
  <inkml:trace contextRef="#ctx0" brushRef="#br0" timeOffset="32242.8441">6681 12546 78,'5'1'12,"6"-2"0,-2-3 1,4-3 0,4-4 0,5-4 0,4-2-1,6-5 0,5-5-1,4-4 0,4-6 0,3-1-1,2-3-1,0-4-1,2 0-2,1-1-1,0 0-3,0 0-3,2 0-12,0 3-27,1 2-15,-2 4-87,31-7 142,-11 6 0,-10 8 0</inkml:trace>
  <inkml:trace contextRef="#ctx0" brushRef="#br0" timeOffset="34562.9769">14513 12479 135,'6'-7'20,"6"-3"1,3-6 1,7-4 1,6-9-6,10-10-5,10-7-4,13-10-4,11-9-6,14-9-23,15-6-29,14-9-2,15-4-69,135-89 125,-19 17 0,-17 13 0</inkml:trace>
  <inkml:trace contextRef="#ctx0" brushRef="#br0" timeOffset="35960.0568">21001 12395 117,'14'3'27,"4"-1"1,3-7-1,4-5-3,6-9-4,8-6-5,7-6-6,10-9-7,12-7-13,10-5-27,15-8-19,13-4-106,125-48 163,-14 8 0,-11 12 0</inkml:trace>
  <inkml:trace contextRef="#ctx0" brushRef="#br0" timeOffset="37019.1173">23874 12296 138,'12'-3'26,"3"-2"-1,4-4-3,4-6-4,5-3-5,7-6-5,7-6-5,11-2-7,11-8-14,11-3-18,10-5-19,14-2-85,109-56 140,-11 11 0,-14 4 0</inkml:trace>
  <inkml:trace contextRef="#ctx0" brushRef="#br0" timeOffset="40124.2949">12041 13917 77,'4'4'13,"0"-1"2,-2-1 3,0 1 1,3-3 0,-3 2-1,0-1-1,3-2-3,2-1-3,1-5-3,3-3-2,6-2-3,3-5-1,6-4-2,7-7 0,8-5-3,11-6-12,10-8-29,12-8-10,15-8-70,109-75 124,-14 8 0,-11 6 0</inkml:trace>
  <inkml:trace contextRef="#ctx0" brushRef="#br0" timeOffset="47085.6931">3989 16448 68,'0'0'2,"0"0"-1,-2-3 0,1 2 0,0-2 0,0 2-1,0-1 1,1 2 1,1 3 0,0-1 0,1 2 1,0 2 1,2 3 0,-1 0 1,-1 2 2,1 2-2,0 3 3,-1-2 1,0 1 1,0 2 0,-1-1 0,0-3 0,-1 1 0,0-4 1,1-3-1,-1-2 0,1-3 1,-1-2 1,2-5-3,8-6 0,3-9-4,12-14-17,15-18-41,16-17-3,20-25-76,144-177 132,-5 5 0,-8 7 0</inkml:trace>
  <inkml:trace contextRef="#ctx0" brushRef="#br0" timeOffset="51741.9594">4576 15282 65,'-2'2'2,"1"0"-1,0 0 1,-3 1 0,0 0 0,1-3-1,-2 1 1,-2-1 0,3 0-1,-5 0 1,4 0-1,-2 1 0,1-1 0,-2 2-1,3-1 0,-2 1 0,2-1 0,0 2-1,1-3 1,-2 6 1,1-3-2,-1 6 1,2-3 1,-3 5-1,2-2 0,-4 3 1,3-2-1,-3 2 1,1 0 0,0-3 0,0 0 0,-1 3 1,-2-2 0,1 1-1,-1 1 1,-3 0-2,3 0 1,-1 0-1,1 1 0,2 1 0,2-1-1,0 3 0,5 0 1,0 1-1,1 1 1,1 1-1,0-2 1,0 2-1,0 0 1,0 1-1,1-3 1,0 3-1,0 1 0,2-4 0,1 4 0,1-3 0,1 1 0,0-2 0,2 0 0,2 0 1,0-1-1,0 1 1,1 1 0,-2 0-1,1 0 1,0 0-1,-1 0 0,2 0-1,1-2 1,1-2-1,1-1 0,1 0 0,1-2 0,1-1 0,2-2 1,0 0 0,2-1 1,-1-2 0,1-3 1,-1-2 1,1-2 0,1-2 0,-2-4 1,1 1 0,0-2 1,-1-1 0,0-2 3,-1-1 1,-1-2 1,-2-1 1,-1 0 2,-1-4 0,-3-1-1,0-1 0,-1-3-2,-1-1-1,-1-1 0,-1-2-1,0 0 0,-2 3 0,-1-2 1,-2-1 1,0 2 0,-3-1 1,-1 1-1,-1 1-1,-2-3-2,-1 3 0,-3 1-2,0 0 0,-2 2-2,-2-1 0,0 2-2,-2 0-1,0 1-3,-3 1-4,1 3-7,-1 1-11,-1 5-18,1 4-16,-1 7-71,-14 40 131,4-1 0,1 7 0</inkml:trace>
  <inkml:trace contextRef="#ctx0" brushRef="#br0" timeOffset="52689.0136">5287 17099 47,'43'20'1,"-5"-4"1,-1-3 1,2 0 3,12-1 2,8-2 3,11 1 1,9-6 2,8-2-1,1-7-1,-3-4 0,-6-7-1,-7-3-3,-7-2-2,-9-4 0,-4 1-1,-3-2 1,-4 0-1,-2-3 0,-5 1-2,-5 0 0,-3-2-1,-2-1 0,-4 2-1,-3 0 1,-1 1-2,-3 1 1,-3 1 0,-1 2 0,-2 2 0,-2 2 0,-2 4 1,-1 0-1,-2 4 0,-2 0 1,0 4 0,-1 0 1,0 1-1,-1 2-1,0 2 0,1 0 0,-1 2-2,0 0-2,0 0-2,0 0-2,0 0-5,0 0-5,0 0-14,0 0-13,0 0-63,5-1 107,0 0 0,-1 0 0</inkml:trace>
  <inkml:trace contextRef="#ctx0" brushRef="#br0" timeOffset="53326.05">6587 16530 73,'6'3'11,"1"-1"1,2 0 0,1-2-1,0 0 0,2-2-1,-2-1 0,1 1-2,1-1-1,-2 0 0,1 2-2,-4-2-1,2 1 0,-3 0 0,0-1-1,1 1 1,-1-1-1,-2 3 0,1-3 0,-1 0 0,0 1 1,-1 1 0,-1 0 0,3 0 2,-3 1 1,0 0 1,1 4 1,0 1-1,-2 2-1,0 5 1,0 5-2,-2 2-1,0 6-1,-1 4-2,-2 2-2,0 5-8,-1 3-19,-2 2-33,1 3 0,0-1-75,-4 20 135,-1-9 0,2-11 0</inkml:trace>
  <inkml:trace contextRef="#ctx0" brushRef="#br0" timeOffset="54508.1176">4774 16358 136,'-2'0'10,"-2"-3"-1,1 1 1,2 0 1,-3 0-3,0-1-3,2 1 0,0 2-2,-1-3 0,1 3-1,1-2-1,-1 0-1,0 1 0,0 1-1,1 0 0,0 3-1,-1 2 0,1 1 0,0 5 1,2-2 1,0 6 0,1 1 0,1-1 1,0 7-2,1 0 1,2 4 0,1 1 1,0 4 0,1 1 0,3 2 0,0 1 0,1 0 1,3 0 0,1-2 0,4 0-1,2-3 0,4-1 0,1 0 0,3-1 0,3-4 0,1-1 0,0-1 0,1-1 0,-1-2 0,1-2 0,-1 0 0,1-3-1,1 1 1,-1-3 0,1 0 0,-1-4 0,4-1 0,-1-2-1,3-3 1,2-1-1,1-3 0,3-1 1,-3-2-1,5-3 0,-3 1 1,1-2-1,-3 1 1,1-1-1,-3-3 0,-1 0 1,2-1-1,-1-1 0,-1-3 0,1-1 1,1 0 0,0-6 0,-1 2 0,0-4 1,-2-1 0,-2-2 1,-2 0-1,-3-1 1,-3 1 1,-2 0 0,-2 0-1,-1 0 1,-3 1-1,-4 3-1,1 3 1,-4 0 0,-1 4-2,-5 4 1,2 1 0,-5 5-1,1 0 1,-3 2-1,0 1 0,-2 3 0,-1 1 0,-1 1-1,0 0 0,0 0-2,0 0-2,0 0-3,0 0-10,0 0-15,0 0-21,2 0-6,0 0-48,5 3 107,0 1 0,-2-2 0</inkml:trace>
  <inkml:trace contextRef="#ctx0" brushRef="#br0" timeOffset="55266.161">6386 16440 84,'20'0'10,"0"0"0,1-2-1,1 2 0,0-2-2,0-1-1,-1 1 0,-1-1-1,0-1-1,-1 0-1,-1 0-1,-1-1 0,0-1-1,-1 1 0,-2 0-1,-2 0 1,-1 0-1,-3 1 1,-1 2-1,-1-1 1,-2 2-1,2-1 1,-4 2-1,0 0 1,-2 0 0,0 0-1,0 0 2,0 0-1,0 0 2,0 0 0,1 0 1,1 0 2,-1 2 0,1-2 1,1 2 1,-2 0-1,0 0 1,2 2 0,-1 1 0,1-2 0,0 2-1,1 1 1,0 2-1,0 2 1,0 1-1,-1 4 0,0 2-3,-1 2 0,0 5 0,0 8-2,1 2-4,0 7-9,-1 10-40,3 5-10,3 8-116,13 60 177,-2-13 0,0-13 0</inkml:trace>
  <inkml:trace contextRef="#ctx0" brushRef="#br0" timeOffset="70796.0493">18601 16152 91,'0'-2'14,"1"0"-2,-1 1-2,-1-1-2,-1 1-1,0 0-2,0-1-1,-1 2 1,3 0-1,0 0 2,0 0 1,0 0 0,0 0 1,0 0 1,0 0-1,0 0 0,-2-3-1,0 1-1,0 2-2,0-3-2,2 3 0,0 0-2,0 0 1,0 0-1,0 0 1,0 0 0,0 0 0,0 0 0,0 0 1,0 0 0,0 0-1,0 0 1,0 0 0,0 0-1,0 0 1,0 1-1,0 1 1,0 3-1,0-1 1,0 4-1,0 1 0,0 1 0,-1 1 0,1 4 0,-1-2-1,1 2 1,-1 1-1,1 0 0,0 1 0,1-1 0,1 2 0,-1 0 0,3 0 0,2 0 0,0 0 0,1 2 0,2-1 0,1 1 1,1 0-2,0 2 1,3 1 1,2 2-1,3 0 1,3 3-1,1 1 1,2 0 0,3 0 1,1 2-1,2 1 0,0-3 0,0 3 0,0-1 1,2 0-1,0-1 0,2-1 0,1-3 1,2-1-1,2-4 0,4-2 0,4-2 0,3-2 0,4-4-1,2 0 1,3-6 0,0-1-1,2-4 2,-1-2-1,3-3 1,-1-2 0,1-1 0,1-3 0,1-3 0,1-1 0,0-1-1,0-2 1,-2-3-1,2 0-1,-2-3 1,1 0-1,0-3 0,-2 1 1,1-1 0,-4 1 0,0-2-1,-4 2 3,-3-1-1,-5 1 0,-3 1 0,-6 1 0,-6 1 1,-4 3 0,-5 3 2,-4 1-1,-8 6 1,-2 0-1,-4 4 1,-2 2 0,-4 0-1,1 1 0,-2 0-2,-2-1-1,2 0 0,-2 2-1,-2-2 2,0 2-1,2 0 0,0 1 1,-2-1-1,3 1 0,-1 1-1,0-1-1,1 1-5,1 0-11,0 0-49,0 0-5,0 0-143,-15-29 214,-1 0 0,-4-8 0</inkml:trace>
  <inkml:trace contextRef="#ctx0" brushRef="#br0" timeOffset="99045.6651">912 3713 58,'-12'12'5,"-4"-1"0,1 0 1,-2 2-1,2 1-1,-1 0 0,4 0-1,-1 1-2,2 2 0,1 2-1,0 1 0,1 2 0,1 0-1,-1 2 1,0 2-1,3-1 1,-2 4-1,1 0 0,3 2 1,1 1-1,2 1 1,3 1 1,1 2 1,2-2 2,2 0 0,1 2 2,-1-4 1,2 0 1,1-2 0,-1-2 1,2 0-1,2-3 0,1-3-6,4 2-22,1-5-23,2 0-48,28-7 91,-5-4 0,0-8 0</inkml:trace>
  <inkml:trace contextRef="#ctx0" brushRef="#br0" timeOffset="101489.8048">5088 5958 56,'4'-5'2,"-2"1"1,6-1-1,1 1 1,3 0 0,0 0 0,4 1 0,0-1-1,3 1 0,0 1-1,3 0 0,0 2 0,1 2-1,-1 0 0,1 5-1,1 1 1,-1 4-1,-2 5 0,1 0 0,-1 7 0,-1-2 1,-2 4-1,0 1 0,-4 2 1,1-1 0,-4 2-1,-2 1-1,0-2 1,-2 6-1,-3-2 1,-1 3-1,-1-2 1,-3 0 1,-1-2-1,-2-1 2,0-1 0,-4 0 0,0-3 0,0 0 0,-1-1 0,-1-2 0,1-2 1,-2-2-1,0-3 0,0-2 1,3-4 0,-2-3 1,5-1 2,0-4 0,0 0 0,0 1 0,3-3 1,1 0-2,-2 1 0,3-2-1,0 0 0,0 0 0,0 0 0,0 0 1,0 0-1,0 0 1,0 0 0,0 0 0,0 0-1,0 0-1,0 0-1,0 0-1,0 0-2,0 0 0,-2 0 0,0 0-1,0 0 0,0 0 1,1 0-1,2 0 2,1 0 0,2 0 1,1 0 0,1 0 1,0-2-1,2-3 1,3 0 1,-1-4 0,1-1 1,1-2 1,-1-3 1,2-4 1,1-2 1,-2-3 0,3-1 0,-3-3-1,0-1-1,-4 0 0,-4-2-2,-2-1 0,-4 2-1,-6-4-1,-3 2 1,-2-2 0,-3 0-1,1 1 1,-2 2 0,1 2 0,-2 2 0,2 2 0,-2 2 0,0 3 0,-1-1 0,0 3-1,1-1 1,-2 3-1,2 0 0,1 1-1,-1 1 1,3 2-2,-2 2 1,3 3 0,1 1-1,0 2 1,1 0-1,0 1 1,2 3 0,2-2 0,-2 1-1,4 1 1,-1 0 0,1 0 1,1 0-1,1 0 0,0 0-1,2 0 1,0 0-2,0 0 1,2 0 0,0 0-1,0 0 0,2-2 0,0 0 1,4 0 0,2-1 0,1-1 0,1 2 0,5 1 0,-2-1 0,3 2 1,0 2-1,3 1 1,1 1-1,3 1-1,0 5 0,1 2-1,1 3 1,0 1-2,0 6 1,1 1-1,-3 3 0,0 2 2,-1 2-1,-1 2 2,-1 1-1,-3 1 1,-1 3 0,-4 1-1,0 1 1,-6 1 0,-4-1 0,-4 2-1,-4-2 1,-5 2 1,-2-1 0,-1-2 0,-2-1-3,-2-4-14,1-2-27,0-2 0,-1-4-14,-18-9 58,4-5 0</inkml:trace>
  <inkml:trace contextRef="#ctx0" brushRef="#br0" timeOffset="103176.9013">976 4498 73,'-4'-1'6,"0"0"0,0-3 1,-1 1 2,-4-2-2,5 1 0,-4-5-1,1-1 0,0-2 0,1-2-1,-1-1 0,-1-2-1,-1-1 0,0-3-1,-2-1 1,-2 0 0,3-5-1,-1-2 1,-1 0 0,4 0 0,0-2 0,1-2-2,4 3 1,2 0-1,0 1 0,3 3-1,-1-1-1,3 2 1,1 3-1,2-1 0,-1-1-1,5 3 1,-1-1-1,1 0 0,4 2 1,-2 1-1,2 2 1,-3 3 0,3-1 0,-5 6 1,1 0-1,-2 3 1,1-1 0,-4 5-1,4-4 1,-4 5 0,3-2-1,-4 0 1,0 2 0,-1 1-1,0-1 1,0 0 1,-2 1 1,0 0 0,-2 0-1,0 0 0,0 0 0,0 0-1,-2 2-1,-1 1-1,-4-1-1,0 4-1,-2-1 0,-2 2 0,2 0 1,0 3 0,-4 0 0,3 2 0,-3 4 0,0 0 1,0 3 0,-2 1 0,0 2-1,-3 2 0,3 1 0,-1 0 0,2 4 0,2-3 0,1 4-1,1 0 1,2 1 0,3 2 1,1-1 0,3 0-1,3 0 2,0-2-1,0 0 0,4-3 1,2 0 0,-1-3 0,2-1 0,1-1 1,1-1 0,0-1 0,3 0 0,-1-2-1,0-1 2,-1 0-2,-2-1 1,0 0-1,-1-2 1,-2-2-3,0-3-19,2 1-26,1-1-52,14-5 99,-3-3 0,-1-2 0</inkml:trace>
  <inkml:trace contextRef="#ctx0" brushRef="#br0" timeOffset="105676.0443">5175 5932 79,'0'2'2,"0"1"-1,2-1 0,0-2 0,1 1-1,2-1 0,3 0 0,1 0 0,3-1-1,0 0 1,2 2 1,1 1-1,4 1-1,-2 3 1,5 3 0,0 1 0,3 3 0,-1 2 0,4 2 0,1 3-1,1 1 2,0 3 0,-1 0 0,1 3-1,-3 2 1,-1 3 1,-2 1-1,-5 1 2,0 0 0,-5 2 0,-2 0 0,-3-1 1,-3-1-1,0 0 1,-4-1-1,-2 1 0,-1-1-1,-4 0 1,-1-2-1,1-1-1,-3-2 1,0-2-1,-2-2 1,1-3-1,-1-2 1,0 0 0,1-3 0,1-2 1,-2 1 0,2-1 1,-1-3 0,-1-1 0,2-1 0,-1-1 0,2-3 1,-2-1-1,3-1 0,-1 1-1,4-3 0,1 0-2,2-1 0,0 0-2,0 0 1,0 0-2,0 0 1,0 0 0,0 0-1,1-2 1,2 0 0,4-1 1,0-3 0,6-1 0,-4 1 0,6-3 1,-3-1 0,0-1 0,1-2 1,-2-2 0,0-1 2,-1-2-1,-1-3 1,0-1 1,-1-2-1,-3-2 1,-2-4 0,-2-1 0,-4-1-1,-2-2-1,-2 0 1,-5-1-1,-1 0-1,-4 1 0,-2-2-1,-3 3-1,-2 1-1,-1 0 1,-2-1 0,1 3-1,0 1 0,0 1 1,-1 1-1,2 3 1,1 2-1,3 3 0,-1 1 0,2 1 0,3 2 1,1 1-1,4 1 0,-1 2 0,6 2 0,-1 0 0,3 1-1,1 5-1,2-1 0,-2 0-1,2 3 1,0 1-1,0-2 0,2 1 1,2 2 0,4 3 0,2 1 1,3 4 1,1 1-1,5 5 1,2-1-2,2 6 0,3 0-1,2 3-1,3 2 0,2 1 0,3 1 0,0 2 1,1 0 1,0 1 1,0 2 1,-2-2 2,-5 1-1,-2 0 1,-3-1 1,-4 1-1,-5 0 0,-3 1 0,-4 2 1,-3 0-1,-5 2 0,-4 0-1,-3-2 0,-4 2 1,-3-4-1,-2-2-1,-3-2 1,-1-4 0,-1-2-1,-1-3 1,2-4 0,-1-1-1,3-3 1,3-2-1,2-3-1,3 0 0,4-3-1,0-1 1,5-2-1,0 3 0,2-3 0,0 0 1,0 0 1,0 0 0,2 0 2,1 1 1,4-1-1,2-1 1,3-2 1,3-2-1,2-4 2,2-2 0,-1-1 0,4-5 1,0-2 1,0-3 0,-2-3 1,1-2-1,-2-3 0,-3-5 0,-1 0-1,-3-4-1,-3 0-1,-3-4 0,-4 2-1,-5-3 0,-3 2-1,-5 0 0,-3 0-1,-5 2-1,-3 0 1,-4 2 0,-3 0 0,-2 1 1,-3 5 0,-1-2 0,-1 4 1,1 2-1,0 2 0,2 2-1,2 4-1,4 2 0,3 2-1,3 4 0,3 3 0,3 1-2,4 5 0,0-1-1,5 2 2,2 0-1,2 1 0,1 4 1,5 0-1,2 3 2,5 2 1,2 1 0,4 3 0,2 2 1,5 2-1,1 3 1,3 1-1,2 3 0,2 2 0,3 1 1,0 1-1,0 2 0,-1 0 1,2 3-1,-3-1 0,-3 3 0,0 2 0,-4-1 1,-3 3 0,-3-2 0,-1 1 0,-5-2 1,-2 3-1,-3-3 1,-3-1 0,-3-1 1,-3-3-1,-2 0 0,-3-2 0,-2-4 0,-2-2 0,-3-1 0,-1-3 1,-1-3-1,-2-1 0,-1-2 0,-2-1-1,0-1-7,-1-4-26,0-2-14,2-3-52,-12-13 99,3-1 0,2-4 0</inkml:trace>
  <inkml:trace contextRef="#ctx0" brushRef="#br0" timeOffset="107065.1237">1059 4618 104,'-1'0'6,"-4"-1"1,0-3 3,-4 0 0,-2-4 0,-1-2-1,0-3-1,-4-3 0,3 0-2,1-1 0,-2-3-3,2-1-1,0-1-1,1-2 1,1-1-1,0 0-1,3-1 0,-1-1 1,1 1-1,1-3 0,0 1 0,3-1 0,1 0-1,0-2 0,2-2 0,2-1 0,2 0 1,4-4-1,1 1 1,0-1 0,2-1 0,2 2 1,1 1-1,3 0 1,1 2-1,0 0 1,2 4-1,-2 1 0,2 1 0,-1 6 0,-3 0 1,0 3 0,-4 2-1,0 1 1,-5 2-1,0 1 1,-2 3 0,0 0 1,-1 3-1,0 0 1,-2 3 1,1 2 0,-2 0 1,0 0-1,1 0-1,-2 0 1,0 1-2,-3 2-1,-2 0 0,-2 2-2,1-1 0,-2 4 0,-1 1 0,-3 2 0,2 4-1,-4 1 1,-1 0 0,2 4 0,-1-1 0,0 2 1,-2 0 0,3 1 0,-2 0 0,1 1 0,-1 3 1,0 0-1,-1 2 1,2 0-1,-1 2 0,1 0 0,-1 2-1,4 1 1,2 1 0,0-1-1,2 3 1,3 0 0,0 2 1,2 1 0,3 3 0,2 0 0,2-2 0,2 3 0,4-3-1,0-3-16,0-3-32,5-3 0,1-5-18,17-14 67,-3-9 0</inkml:trace>
  <inkml:trace contextRef="#ctx0" brushRef="#br0" timeOffset="109316.2525">7121 2988 130,'0'0'1,"0"0"-1,2 1 1,2 4 0,3 3-1,2 0 1,5 5 1,1-1 0,4 3-1,1 4 0,3 0 0,2 1 0,0-3 1,-1 2 0,0-1 2,-3-4 0,-1-1 4,-5-2 5,-2-5 2,-3 0 1,-2-4 0,0-2 0,-4-3-1,0-3-1,-3-5-3,-1-3-4,-3-3-4,0-4 0,-1-2-2,-3-2 0,0-2-1,1-1-3,-2 2-5,1 1-12,1 3-17,1 6-17,1 3-6,3 3-51,5 13 111,1 1 0,0 1 0</inkml:trace>
  <inkml:trace contextRef="#ctx0" brushRef="#br0" timeOffset="110201.3031">7641 3069 84,'1'-2'4,"2"-2"1,0 0 2,1-3 0,0 5 1,0-5 0,0 3 0,-1 0-1,-2 0-1,-1-1-1,-2 2-2,-2 1-2,-2-1 0,-1 4-1,-3 0-2,1 2 1,-2 4 0,3 0-1,0 1 1,3 2-1,3 2 1,2 1 0,3 1 0,4-1 1,0-1-1,3 0 1,3-1 1,0-1-1,-1-3 1,2-2 1,-1-1 0,0-4 1,-1 0 1,-3-5 0,2-2 2,-3-2-1,0-1 1,0-2-1,-3-3 0,-1-1-1,-1-1-1,0 0-1,-2-1 0,0 1-2,-1 1 0,0 1-1,1 1-1,-1 6 0,1-1 0,-1 3 0,0 3-1,3 0 1,0 3 1,4 4 0,-1 1 0,3 4 0,0 2 1,1 1 0,0 1 1,0 1-1,2-1 0,-1-1 1,2-1 0,-2-3 0,2-4 0,1 0 0,-2-4 1,2-4-1,-1 0 1,-2-4 0,1-2 0,-3-1 0,-1-2 0,-1-1 0,-3-1 0,-2 3-1,-2-2 0,-1 4 0,-3 0-1,1 2-2,-2 2 0,2 4 0,-1-2 0,1 7-1,0 0 0,2 5 0,1 2 1,1 3 1,2-1-2,3 1-3,0-2-6,4-1-6,-1-3-10,5-3-9,0-3-43,17-20 80,-3-3 0,-2 1 0</inkml:trace>
  <inkml:trace contextRef="#ctx0" brushRef="#br0" timeOffset="110496.32">8105 2619 110,'-5'-5'10,"-2"0"-1,-2 1 1,3 1-1,-3 3-3,4 6-2,-1 5-3,6 7-2,4 5 0,3 6 2,4 5-1,3 4 1,2 1-1,2 5 0,2-1 1,0-3 0,0 1 0,-2-3 0,0-3 1,-4-5-1,0-1 0,-2-7-3,-2-5-7,-3-4-8,-3-5-10,-1-3-9,-6-6-40,-13-16 76,2 0 0</inkml:trace>
  <inkml:trace contextRef="#ctx0" brushRef="#br0" timeOffset="111061.3523">8255 2881 91,'4'-5'5,"4"0"1,-1-1 1,1-2-1,-2 3-1,2-3-2,-1 3 1,-3 1-1,-2 2-1,3 3 0,-3 2-1,2 4 0,0 0 0,2 4 1,1-4-1,0 3 2,0-4 1,2-1 2,1-3 3,-1-2 1,1-4 1,0-3 0,0-4 1,-1-2-2,1-2-1,-2 0-1,0-2-2,-2 0-2,-1 1 0,-1 0-2,-2 2 0,0 5-1,-2-1-2,0 3-1,0 4 0,0 1 0,0 2-1,0 5 0,2 4 0,0 1 1,2 7 1,2 2 0,2 3 0,0 2 1,2 3-1,-1-1 1,3 1-1,-3 1 1,1-1 1,-2-4 0,-1-1 1,-3-1 1,-1-5 1,-2-3 1,-1-1 0,-3-5 1,-1-2-1,-1-4 0,-3-4-1,-2-4-3,1-2-6,2-6-21,-5-3-31,6-5 0,2-2-69,19-33 126,2 4 0,5 2 0</inkml:trace>
  <inkml:trace contextRef="#ctx0" brushRef="#br0" timeOffset="111775.3932">8941 2486 147,'0'2'0,"0"0"0,2 4-1,0 1 1,2 4 0,1 1 1,2 4 0,-1-2 0,4 1-1,-3 2 0,2-4 1,-2 0 0,0-4 2,1-1 0,-4-3 2,2-1 1,-2-3 0,4-2 1,-5-2-1,3-4 0,-1-2-1,0-2-2,1-1-1,0-1-2,-1-1-1,-1 3 0,0 2-1,1 0 0,-1 3-1,2 2 1,-1 2 0,3 2 0,0 2 1,3 2 1,0 1 1,1 1 1,1-1 3,0-1 3,0 1 2,-1-4 3,3-1 2,-3-3 2,-1-2 0,1-4-1,-4-1-2,-2-3-2,-3-1-4,-3-1-3,-4-2-3,-4 2-6,-2-2-5,-3 3-10,-2 1-15,-4 0-29,1 4-2,2 3-73,-4 4 138,5 2 0,3 2 0</inkml:trace>
  <inkml:trace contextRef="#ctx0" brushRef="#br0" timeOffset="112113.4125">9307 2196 102,'-2'2'5,"0"2"1,2 4 1,5 4 0,0 5 0,4 3 0,1 2-1,3-1-1,1 4-2,-1-1 0,0-3 0,1-2 1,-3-1 1,-3-8 2,1 2 0,-3-5 3,-1-1-1,0-2-4,-1 0-26,-2-4-25,1 0-1,-2-2-47,-8-10 94,0 2 0,-3-3 0</inkml:trace>
  <inkml:trace contextRef="#ctx0" brushRef="#br0" timeOffset="113657.5008">9496 2472 89,'0'0'8,"0"0"3,0 0-1,0 0 1,-2-2-2,1 1-1,0-4-2,0 1-1,-2-4-2,2 1-1,-2-3 1,1 1-1,1-4 0,1 1 0,0-1 1,1 1-1,1 0 0,1 4 0,1-2 0,2 4 0,3 0 0,1 3-1,5-2 0,0 5 1,2 1-1,0 3 0,0 1-1,0 3-2,-2 1-11,0 1-20,-2 2-14,0 1-50,1 3 97,-2-1 0,0-3 0</inkml:trace>
  <inkml:trace contextRef="#ctx0" brushRef="#br0" timeOffset="114037.5225">9783 2331 150,'0'0'3,"0"0"1,0 0 0,-1-2 0,1-1-1,1-1-1,0 1 1,1-3-1,1 0 3,2 0 1,-3 1 0,1-1 1,-2 1-3,0 4 1,0-2-1,0 2 0,-4 2-2,0 1-2,-1 3 0,-3 1-1,2 5 2,1 1-1,0 2-1,3 1 2,1 2 0,2-3 0,2 1 1,2-3 0,3-2 0,1-3 0,0-2-4,3-5-11,0-3-14,3-5-19,1-3-7,2-6-34,16-26 87,-3 1 0</inkml:trace>
  <inkml:trace contextRef="#ctx0" brushRef="#br0" timeOffset="114307.538">9880 1968 116,'-2'5'7,"1"5"2,0 4 0,3 3 1,2 3 0,1 6-3,1 1-1,2 1-1,1 1 0,1 1-1,1-2-1,1 0-4,-1-4-15,0-2-26,1-5-4,-4-3-40,1-9 86,-2-5 0</inkml:trace>
  <inkml:trace contextRef="#ctx0" brushRef="#br0" timeOffset="114960.5753">9926 2031 108,'5'5'2,"1"2"1,5 2-1,-1 2 1,2 6-1,2-2 1,-1 5-1,3 0 1,-3 2 0,3 2-2,-2 0 2,1-2-1,-3 0 1,1-1 0,-2-4 1,0-2 0,-1-4 1,-2-4 2,-1-1 0,-1-6 0,0-5-2,0-2 0,-3-5-1,0-2-2,-3-3-1,0 2-1,-1-2-1,0 2-1,-1 4 0,1 1 0,0 5-1,1 3 1,0 2 0,-1 3 1,1 4 0,1 4 1,2 4 1,0 2 0,2-1 1,2 2 0,1-4-1,1-1 0,0-4 1,2-2 1,-3-6 0,0 1 1,1-7 0,0 0-3,-2-3 1,-1-3-1,2-2-2,-1-3 0,-3 1 0,1 0-2,-1 1 1,0 1 0,-1 5 0,1 0 1,1 4-1,1 4 2,0 2 0,2 3 0,0 2 2,3 0 3,-2 1 1,1-1 0,0 1-1,0-2-1,0-3-1,-1 1-8,-1-8-19,2 1-29,0-3-1,-3-2-32,-7-19 86,-3 5 0</inkml:trace>
  <inkml:trace contextRef="#ctx0" brushRef="#br0" timeOffset="115339.597">10775 1760 171,'-2'3'1,"0"3"1,1 2 0,-1 6-1,0 4 0,1 1-1,2 5 0,1 5 0,1 3 0,1-1 0,1-1-3,2 1-8,1-5-14,1 1-18,-1-5-53,10-1 96,-2-5 0,0-6 0</inkml:trace>
  <inkml:trace contextRef="#ctx0" brushRef="#br0" timeOffset="115959.6325">10821 1855 84,'5'9'6,"-1"8"1,2 1 1,1 5 0,3 1-2,-1 3-1,0-1 0,0-1-1,1-3 1,-2-4 0,-2-5 1,1-1 3,-1-5 1,-3-2 0,1-2 0,2-3-1,-2-7 0,-1-1-1,2-1-2,0-5-4,0-1-2,-2 0 0,3-1-1,-2 5-1,2-1 0,2 3-1,0 6 2,0 3-1,3 0 2,-3 8 0,2 1 0,-1-1 2,2 1-1,-1 1 2,-2-3 0,1-1 1,1-2 1,-2-2 0,0-1 1,1-2 0,-1-4 0,-1-4-1,0 0 0,0-3 0,-4-1-1,-1-2-1,-2 1-1,-1-1-1,-2 3-2,2 0 0,-3 3-2,0 3 0,0 2 1,1 4-1,0 6 1,3 2 1,0 4 0,0 1 2,4-1 0,2-3 1,1 1-1,1-5-4,3 0-13,2-4-22,1-5-19,3-3-94,8-20 151,-5 1 0,-1 1 0</inkml:trace>
  <inkml:trace contextRef="#ctx0" brushRef="#br0" timeOffset="116101.6406">11071 1678 149,'2'-2'-43,"4"-1"-3,2-3-14,40-20 60,-4 2 0</inkml:trace>
  <inkml:trace contextRef="#ctx0" brushRef="#br0" timeOffset="117050.6949">10527 3060 126,'2'-1'12,"0"1"1,0 0 0,-2-4 1,1 4-5,1-3-3,-1 1-2,1 0-3,-2 2-2,0 0 0,0 0-1,0 0-1,0 0 1,0 0 0,-2 2 1,1 0 0,0 4 1,-1-1 0,2 3 1,-1-3 0,1 3 2,-1-4 1,1 1 1,0-2 3,0 2 1,0-2 0,0-1-1,-1-1 0,1-3-1,-1-5-1,-1 2-3,-1-6-1,-1 0-2,-1-1-1,-1 0 0,-1-1 0,-2 0-1,-2 1-1,-1 2 1,-1 0-2,-2 4 1,2 3-1,-2 0-1,2 6 1,-1 1 1,5 4-1,1 2 1,3 3 0,3 4 1,3 1 1,4-1 1,2 3-1,4 0 2,2-2-1,2-1-1,2-4-5,1-3-13,3-2-20,2-5-10,0-3-50,23-17 99,-6-1 0,-2-4 0</inkml:trace>
  <inkml:trace contextRef="#ctx0" brushRef="#br0" timeOffset="117401.715">10732 2908 139,'3'9'8,"2"1"1,3 5 1,0 0-1,2 1-3,0 0-1,2 1-2,-1-2 0,-1-3 0,1-2 5,-3-3 3,1-2 2,-3-1 0,-3-1 0,2-6 1,0-1-1,-4-6-2,0-1-3,-1-7-7,-3-1-2,-1-3-6,0-2-4,1 0-9,0-3-7,1 3-11,2 2-9,1 2-102,13 5 149,-2 5 0,2 4 0</inkml:trace>
  <inkml:trace contextRef="#ctx0" brushRef="#br0" timeOffset="118379.7709">10998 2819 206,'2'0'10,"0"0"0,3-3 1,-2 1 0,-2-3-4,0-1-2,-3-2-3,0 1-1,-5 0-1,-1 5-2,-1 0-1,0 6 1,0 4-2,2 3 0,2 5 0,4 4 2,2 1 0,3 3 1,3-3 0,3 1 0,2-3 1,0-3 1,3-5-1,-2-4 0,4-4 0,-3-3-1,1-5 1,-2-3 0,1-2 1,-4-5-1,-1-3 1,0-1 0,-3-2 1,-2-3-1,0 2 0,-1-1-1,0 3 0,-1 2-1,1 2 0,-1 5 0,4 1 0,-2 5 0,1 4 1,1 2 0,3 2 1,1 3-1,2 2 1,0 1 0,-2 0 0,2 1 0,-3-2 0,1 0 0,-5-1 1,0-4 0,-3 1 0,2-1 0,-1-3 0,-1-1-1,0-3 0,1-1 0,0-3-2,0-2 0,1 1 0,0 2-1,1-3 1,3 3 0,0 3-1,1 3 1,3-2 1,-2 3 0,0 1 0,1 1 1,-2-1 0,0-1 1,-3 0-1,2-3 1,-3-3 0,1-2 0,-4-5-1,1-3 1,-2-4-1,-2-2-1,0-2 1,-1-2-1,0-1 1,-1 0-1,1 1 0,0 4-1,-1 1-1,2 6 0,0 4 0,0 5 1,3 3-1,1 6 1,0 4 0,4 5 0,2 7 2,1 1 1,1 4-1,3 0-1,-2 0 1,0 0 0,1-2-1,-3-2 0,0-6 1,-3-2 0,1-2 0,-4-5 1,3-3-1,0-2 0,0-3 0,0-4 1,1-4-2,1 0 0,0-3 0,1 2 1,2 0-1,-1 2 2,1 4-1,0 3 0,1 0 1,-2 6-1,0 2-4,-3-1-8,1 2-16,-2 3-18,-1-3-12,-4 3-77,-12 7 134,-2-1 0,-2-6 0</inkml:trace>
  <inkml:trace contextRef="#ctx0" brushRef="#br0" timeOffset="118482.7768">11564 2501 79,'3'-12'-36,"3"-3"-7,18-24 43,1 0 0</inkml:trace>
  <inkml:trace contextRef="#ctx0" brushRef="#br0" timeOffset="118940.803">12178 2501 140,'-1'-7'7,"0"-1"1,0-2 1,-2-6 0,0-2 0,0-1-1,-1-5-3,1-2-2,0-2 0,1-3-1,1 2 0,1 0-1,0 3-1,2-1-2,0 5 2,0 7-1,3 1 0,-1 7 0,3 4-1,0 5 1,5 3-1,-2 3 2,3 4 0,1 3-3,-2 0-12,1 3-14,-2 0-18,0 3-55,2 4 102,-2-1 0,-5-6 0</inkml:trace>
  <inkml:trace contextRef="#ctx0" brushRef="#br0" timeOffset="119071.8105">12200 2288 174,'3'-7'-12,"3"-1"-24,4-4-12,3 0-30,35-12 78,-5 5 0</inkml:trace>
  <inkml:trace contextRef="#ctx0" brushRef="#br0" timeOffset="119677.8451">13034 1727 109,'-11'2'3,"-3"3"0,-2 2 0,-3 1 1,-1 3 0,-2 4-1,1 2-1,2 2 0,2 5-1,2-2-1,3 2 0,3 0 0,4 1 0,5-5 2,2-1-1,4-3 2,3-5-1,4-2 1,0-4 0,2-1 1,0-1-2,1-1 0,-3-2-1,-3 0 1,1 0-1,-5 1 0,-1 3 0,-3 3-1,-1 0 1,-3 3 0,-2 5-1,-1 2 1,-1-2-1,1 4 0,-1-2 1,4 1 0,1-3 0,2 0 1,1-6 1,4-1 1,3-3-1,0-4 1,4-2 0,1-2 0,0-3 1,-1-2-1,0-4 0,-1 0 1,-3 0 0,-1-1 1,-2 1 0,-3 3-1,-2 1-1,-1 1-2,0 2-2,-2 3-1,0 1-2,-2 4-7,1 2-15,0 2-26,4 1-4,1 4-38,15 3 93,-1-1 0</inkml:trace>
  <inkml:trace contextRef="#ctx0" brushRef="#br0" timeOffset="120295.8805">13351 1800 105,'-1'2'-1,"2"2"-1,-1 4 0,1 1 1,1 3 1,0 3 0,1-1 2,0 1 2,-2 0 3,2-4 4,-2-1 1,1-2 0,-2-6 2,0-3-1,-1-2-1,0-8-2,-1-1-3,1-2-4,0-3 0,1-2 0,0-1-2,1 1 0,2-2-1,3 2 0,0 1 0,0 1-1,2 2 0,0 1-1,3 4 1,-2 3-1,-1 2 1,1 3-1,-2 4 1,-1 0-1,-2 6 1,2 1 0,-3 3 1,0 3-1,-2-1 0,0 1 1,1-1 0,0 1 0,3-1 0,2-1 1,2-1 0,2 0 1,0-3-1,3-1 1,-1 1 1,0 0 2,-2-1 1,-2 4 1,-3 0 0,-1 0 1,-5 1 0,-5 3-1,-1-3-4,-5 2-12,-3-1-25,-2 0-23,-3 0-101,-19-4 158,4-2 0,3-5 0</inkml:trace>
  <inkml:trace contextRef="#ctx0" brushRef="#br0" timeOffset="121241.9346">14270 1699 89,'-7'3'2,"2"0"0,-3 2 0,1 4 0,1-1-2,1 1 1,0 3-1,4-2 1,1-2 2,1 0 2,1-2 1,1-1 3,0-2 0,2-2 1,-1-1 1,5-4-2,-4 1 0,2-3-3,0 0-1,2-4-2,3 3-2,0-1-1,2 1 0,1 0 0,1 3-1,0 2 1,2 1-1,-3 2 0,1 1 0,-3 2 1,-1-1 0,-3-1 1,0 1 0,-1 0 3,-1-1 2,-3-1 1,1 0-1,-2-2 1,1 0-1,-1-5 0,-1-1 0,3-4-3,-1 0-2,0-3-1,0 2-3,0 2 0,1-2 0,-2 7-1,4-4 0,-3 3 0,4-4 3,2 3 0,5-1 3,0 2 0,5 4 1,0 2 0,-1 5 2,-1 0 1,1 2-2,-3-1 1,0 0 0,-3-4-2,-2 0 0,2-4 1,-4-2-1,0-1 0,-1 2-1,1-3 0,-1-2-1,2 0 2,-3-1 0,2-1-2,-3 1 0,-2 1-2,2-1 0,-3 4-2,0-2 0,-1 2 1,2 2 1,-1 2 2,-1 4-6,0 2-42,4 3-8,-1 1-104,44 8 159,0-4 0,-1 1 0</inkml:trace>
  <inkml:trace contextRef="#ctx0" brushRef="#br0" timeOffset="121666.9589">14167 2619 165,'0'7'2,"0"1"1,1 2-1,1 2 0,2 1-4,1 2-11,0-1-15,0 2-16,3-2-43,1 5 87,0-6 0,-1-3 0</inkml:trace>
  <inkml:trace contextRef="#ctx0" brushRef="#br0" timeOffset="121854.9697">14056 2416 171,'0'0'-24,"0"0"-16,1 2-7,1 3-13,14 10 60,-2 2 0</inkml:trace>
  <inkml:trace contextRef="#ctx0" brushRef="#br0" timeOffset="122242.9919">14400 2602 144,'0'0'2,"1"3"1,0-3-1,0 5 1,2-1-1,2 2 0,-1 1 0,0 0-1,0 0 0,1 0-1,2 1 1,-3-4 0,-1 2 1,1-3 1,0 0 0,-1-3 2,0-3 2,1-2 0,0-3 1,1-4-1,0-2 1,-1-3-1,2-1-1,0 1-1,1 1-2,1 2-1,0 3 0,2 4-2,1 2-5,2 2-10,2 6-18,-1 2-19,3 2-82,14 5 134,-2 0 0,-3-3 0</inkml:trace>
  <inkml:trace contextRef="#ctx0" brushRef="#br0" timeOffset="122704.0182">14877 2383 108,'-11'4'5,"-3"1"0,0 2 0,-3 3 0,1 1-1,1 2-1,3-1-1,3 2-1,3-2 0,3-2-1,4-1 2,4-3 0,3-1 2,2-3 2,1-2 2,1-2 2,1-6 1,0-4 0,-3 0 0,1-5 0,-2-2-2,-1-5-3,-3-2-3,-2-4-1,-2-2-2,-1-1 0,-2-3 2,-1 2 1,-1 2 1,-2 3 2,1 6 0,-2 3-1,3 7-2,0 4 0,1 5-2,0 4-3,1 4-1,2 5 0,-1 3-1,5 5-4,-1 5-8,5 2-13,1 1-19,4 4-7,2-3-45,23 11 100,-4-6 0,-3-7 0</inkml:trace>
  <inkml:trace contextRef="#ctx0" brushRef="#br0" timeOffset="123285.0515">15161 2348 219,'0'-2'10,"0"-2"-1,1 0 0,-1-3 1,2 2-4,-2-2-2,1 0-3,0-3 0,-1 2 0,-1-1-1,1 4-1,-1 1-1,-3-1 0,2 4 0,-1 2 0,0 6 0,1 0 0,1 5 1,2 3 0,1-1 2,4 0 0,4-1 0,1-3 1,2-1-1,5-5 1,1-3 1,1-4-1,1-5-1,1-2-1,-2-6 1,1-3-1,-3-2 0,-2-3 0,-2 0 0,-2-1-1,-3-1 2,-2 1 0,-3 1 0,-2 2 0,-2 1 0,-1 4 0,-1 2-1,0 4-1,0 3 0,-1 1-1,2 4 0,-1 3-1,1 0 0,-1 5 0,1 4 0,0 3 2,2 2-1,0 4 2,2 2 0,2 4 2,-2 3 0,3 4 1,1 0 0,-2 6-1,2-1 1,0 0 0,-2 3-1,-1-3-2,-1 0-6,-2-4-10,-1-3-15,-3-5-26,0-7 1,-3-5-52,-11-21 108,2-4 0,-1-8 0</inkml:trace>
  <inkml:trace contextRef="#ctx0" brushRef="#br0" timeOffset="123541.0661">15394 2013 171,'11'1'3,"3"2"0,0 0 0,2 2 0,0 4-2,0 0 1,-4 1 0,-3 3 0,-5 1-1,-4 2-3,-4 0-6,-3-2-14,-5 1-23,-1-1-4,-3-2-16,-6 0 65,2-3 0</inkml:trace>
  <inkml:trace contextRef="#ctx0" brushRef="#br0" timeOffset="125385.1716">15748 2034 181,'0'0'12,"1"-3"0,0 1 2,0-3 0,-1 0-4,-1-1-1,-1 0-2,-2-1-2,-1 2-2,0-2-2,-1 4-1,-1 1-1,3 2-1,-2 5-1,2 2 1,2 3-1,3 2 1,1 2 2,4 0 0,0-1 0,2 1 1,1-4 0,4 0 0,-2-4 0,3-2 0,1-2 1,-1-5 0,0-2 0,1-2-1,-1-5 1,1-1-1,-4-3 1,0-3-1,2-1 0,-3-1 0,0-2-1,0 0-1,0 3 1,-2 3-2,3 3 1,-4 4-1,2 7 1,-1 6-1,2 6 1,-2 4 0,3 6 1,-2 0 0,0 1 0,-1-1 0,1 0 1,-3-4 0,-1-3 2,1-2 0,-3-3 1,-1-2 0,-1-4-1,1-1 1,-2-4-1,1-4 0,0-4-1,2-6-1,-1-1-1,1-3 0,1-2-1,2 0 0,0 1-1,1 3 0,0 5-1,1 4 0,-2 4-2,3 7-3,-1 5-2,2 3-3,-2 4-1,5 2-1,-2 0 1,4-4 0,2-2 2,3-3 4,1-5 3,2-5 5,1-6 4,-2-1 2,-2-4 2,-2-1 1,-5 0 0,-2 0 0,-5 0-1,-5 3 0,-1-1-3,-2 5-1,-4 1-2,-4 2-1,2 4-1,-2 3-1,-1 3 0,3 4 0,0 4-1,2 0 0,3 3 1,1-2 1,2 0-1,1-4 2,3 1 1,3-6-1,1 1 2,2-6 0,1 0 2,-1-6 0,0-2 0,-2-4 0,-1-3-1,-1-2-2,-2 0 0,-1-1-2,-3 3-1,-3-2 1,0-3-1,-2 0 0,0-2 0,-3-1 2,-1-1 0,-1 1 0,-1 0-2,-2 1-1,0 0-2,-1 4 1,1 1-1,-1 3 0,0 5-1,4 2 2,-1 8-1,4 4 3,4 2 2,5 11 0,2 7 2,9 8 0,5 6 0,5 5 1,5-3 0,4-7 1,-1-6-2,2-9 1,-3-10-1,-5-6-2,-4-2 1,-5-6-1,-2 2 1,-4-4-1,-1 2 0,0-1-1,-2-2 0,-2 3 0,-1-2 0,-1 1-1,-2 1-1,0 2 0,-1-1 0,-3 5 1,-1 1 1,-2 3 0,-2 2 1,-2 4 0,3 2 0,4 0 0,2 3 1,4-5-2,5-3 0,3-1 1,3-3 0,2-2 0,-2-2-3,-1-3 0,0 2 1,-2-2-1,-1 0-1,1 0 1,-2-2-1,3 1 0,-3 2 3,1-1-1,0 1 0,0-1 1,-2 3-1,3-1 1,-3-1 0,2 1 0,-3 1 1,3 1 0,-4 0 1,3 0-1,-5 1 1,5-1 0,-4 1 0,0-3-1,0 3 0,2-5 0,0 0-1,0 0 0,1 0-1,0-2 0,1 0 0,-1-1 0,3 0 0,-1 2 0,1-3 1,0 4 0,0 0 0,0 0 1,-1 2 1,0 0 1,-1 1 1,-1 0 0,-1 0 1,0 0 1,0-1 1,-1-2-1,-1-2 0,-1-1-1,-1-4-1,-2 0-1,0-5-1,-2 0-1,0-4 0,-1 1-2,0-3-1,0 1-1,-1 2-1,1 1 0,-1 1 1,1 4-1,1 4-1,1 3 2,0 2 0,3 8 3,2-1-2,2 9-1,2 2-4,2 4-6,0 3-9,2 0-12,-1 3-13,4-1-5,-2 0-62,24 11 114,-3-3 0,-4-6 0</inkml:trace>
  <inkml:trace contextRef="#ctx0" brushRef="#br0" timeOffset="125535.1802">17228 1366 200,'0'-2'9,"1"-3"1,0-1 0,2-3 0,-1 2-4,3-4-6,2 0-21,2-2-33,4 0-1,2 0-60,57-30 115,-4 4 0,-3 1 0</inkml:trace>
  <inkml:trace contextRef="#ctx0" brushRef="#br0" timeOffset="126057.21">16858 2493 108,'-5'8'2,"-2"-1"2,2 2 0,-1 4 2,2-4 3,4 3 3,3-4 1,4 0 2,3-4 0,4-4 0,-1-2 1,6-3 0,-5-5 0,1-2-3,-2-3-1,-3 0-1,-2-3-2,-4 1-1,-3 2-4,-3 0-3,-5 5-4,-4 1-3,-3 4-5,-5 3-7,-2 4-11,0 3-11,-1 5-19,1-1-84,8 6 143,3-3 0,6-2 0</inkml:trace>
  <inkml:trace contextRef="#ctx0" brushRef="#br0" timeOffset="126351.2268">17078 2327 167,'5'2'6,"1"3"0,3-1 0,1 3 0,1 1-3,-2 3 0,2 0-2,-4 2 0,0-2 1,-2 2 0,-2-2 3,-1 0 3,-1-3 3,0-1 1,-1-1 2,0-4 0,2 1-1,-5-6 0,1-2-3,0-4-6,2-3-7,-1-5-16,2-3-26,6-5-18,3-2-114,25-27 177,-2 5 0,1 5 0</inkml:trace>
  <inkml:trace contextRef="#ctx0" brushRef="#br0" timeOffset="126821.2537">17715 2029 191,'1'-2'3,"0"0"0,2 0 0,0 0 0,3 2-2,2 4 0,2 2 0,0 2-1,1 2 1,0 3-1,-2-1 0,0 2 0,-1-1 1,-2-1 1,-2-2 1,-2 0 1,0-5 0,-1 0 0,0-3 0,0 1 0,-2-6 0,0-3-1,0 0 0,1-6-2,1-3 0,2 0 0,2-2 0,3-1 1,1 2-1,2-1 1,3 4 1,0 5-1,2 3 0,1 6 0,0 6 0,-1 2-1,1 6-1,-1 2-4,-1 3-7,-2 1-15,-1-2-20,-2 1-11,-1-4-63,7-1 120,-3-3 0,1-8 0</inkml:trace>
  <inkml:trace contextRef="#ctx0" brushRef="#br0" timeOffset="127355.2843">18199 1967 189,'9'-28'14,"-8"23"-2,-1-2 0,1 3 1,-1-1-1,0 7-5,1 1-5,-1 6-3,1 4 0,0 5 1,1-1 1,1 2 0,0-2 0,4-2 0,2-4 1,-1-2 1,2-5 0,2-1 0,-1-6 2,2-1-1,-4-3 0,0-6 1,-3-1-1,-3-5-1,-2-3-1,-4-5 0,-3 0-2,-1-3 0,-4-2 0,-3 0 0,1 1-1,0 3-1,1 2 0,4 3 0,-1 2 0,5 2 0,0-2 1,2 0-1,1-4-1,3 3 3,1-2-1,2-1 0,5 2-1,-1 0-1,4 3 0,1 2 1,2 3-1,2 3 0,2 4 1,4 6 3,5 8 1,6 12-1,3 11 1,2 13-1,-3 9 1,-6 6-1,-5 2-1,-5 1-6,-6-6-2,-3-4-8,-4-5-10,-2-7-11,0-4-13,-1-6-83,-1-11 133,0-7 0,-2-7 0</inkml:trace>
  <inkml:trace contextRef="#ctx0" brushRef="#br0" timeOffset="127603.2985">18631 1787 217,'5'-7'11,"3"-5"1,4-1 0,1 0 1,3 0 0,1 0-1,3-1-1,5 0-1,0-3-1,6 2-1,3-3 1,1-1-2,2 1-2,2-2-1,0 3-1,2-2-4,0 0-6,1 2-17,-2 0-36,0 1-9,-2 0-126,32-10 195,-8 1 0,-9 4 0</inkml:trace>
  <inkml:trace contextRef="#ctx0" brushRef="#br0" timeOffset="135024.7229">19577 1420 0,'-7'-49'0,"-1"1"0</inkml:trace>
  <inkml:trace contextRef="#ctx0" brushRef="#br0" timeOffset="137110.8423">9647 14195 123,'0'0'5,"0"0"1,0 0-1,0 0-1,0 0-2,0 0-4,0 0 0,0 0 0,0 0 0,0 0 1,0 0 2,0 0 1,0 0 0,0 0 2,1 2 1,0 1 0,0-3 1,0 2 1,2 1 0,-1-1 3,-1 0 1,3-2 2,1 0 1,2-4 0,2-4 1,4-3-1,3-6-3,5-5-2,4-5-3,6-6-7,10-7-50,8-6-9,14-12-120,96-131 180,-6 4 0,-6-2 0</inkml:trace>
  <inkml:trace contextRef="#ctx0" brushRef="#br0" timeOffset="141988.1212">19135 2607 165,'1'3'2,"1"0"1,2 3 0,0 4 1,0 2 1,1 2 1,0 4 0,0 1 1,-1 1 1,2 2-2,-1-1 0,-2 1-2,1-3 0,-3 0-1,2-2 2,-2-3 0,0-5 1,0-2 0,-1-3 1,1-2 0,-3-5-1,0-3-1,-1-1-2,-1-6-1,-1-1-2,1-3 0,-2-2-1,3-1-1,0-1 1,1-2 0,2 0 0,2-2-1,2-1 1,1 1-1,4 0 0,0 0 0,4 4 1,0 2-1,3 3 1,0 5 0,3 3 0,-1 5 1,3 6 0,-1 5 0,-2 3 1,-1 6-1,-4 2 0,-1 3 2,-8 5-1,-4-3 1,-4 0 1,-7-2 1,-2-1-1,-4-3 1,-1-4 1,-3-3-1,0-3 0,0-3-3,1-5-4,1-2-13,4-1-26,2-5-17,3-1-118,18-19 177,3 1 0,5 3 0</inkml:trace>
  <inkml:trace contextRef="#ctx0" brushRef="#br0" timeOffset="142313.1398">19880 2299 166,'-7'1'7,"-4"1"2,1 3 0,-2 1 2,-4 3-1,0 5-2,-3 3-1,1 6 0,0 5-1,-2 3-1,0 5 0,1 6-1,1 0-2,3 4 1,1-1-2,6-2-4,4 1-6,6-6-23,6 0-22,8-5-1,4-4-52,32 2 107,-4-9 0,-3-5 0</inkml:trace>
  <inkml:trace contextRef="#ctx0" brushRef="#br0" timeOffset="142836.1697">20118 2913 145,'0'0'16,"-1"-2"2,0-2 2,0-1 1,0-2-2,0-3-4,0-2-4,1 1-2,0-7-1,2-1-4,0 0-1,0-3-1,2-2-2,2-1 1,0-1-1,2-1-1,1 0 0,0-1 1,3 3 0,-2 1 0,1 2-1,2 7 1,-1 1 0,-2 5 0,3 4 0,-3 6 1,0 4-1,0 6 0,-1 1 1,0 5 0,1 2 0,-1 4 1,0-1-1,0 1 1,0-1-1,-2-1 0,0-1 0,-1-4-5,-2 0-8,-2-2-20,-1 0-25,-3 1-2,-2-3-78,-16 2 137,-1 1 0,2-7 0</inkml:trace>
  <inkml:trace contextRef="#ctx0" brushRef="#br0" timeOffset="143023.1804">20133 2752 267,'2'-2'8,"1"0"0,4-1 1,2-2-3,0 3-13,5-2-22,1 1-30,4 2 0,1-1-85,23-3 144,-5 3 0,-2 0 0</inkml:trace>
  <inkml:trace contextRef="#ctx0" brushRef="#br0" timeOffset="143422.2032">20629 2806 184,'0'0'12,"0"2"3,0 0-1,0 0 3,-4-4-1,1 2-4,1-4-3,-1-2-2,1-1-1,3-4-2,2-4-2,1 0 0,2 0-1,0-3 0,1 0-1,0-1-1,2 0 0,-1 2 0,1 5 0,0-2-1,3 6 1,-1 3 1,3 3 0,-2 5 1,0 3 0,2 6 0,-1 3 1,-1 3-1,-1 3 2,-2 1-2,-1-1-1,-3 3-4,-2-4-11,-3-1-22,-1 0-23,-2-4-1,-1-2-67,-3-2 128,2-3 0,1-4 0</inkml:trace>
  <inkml:trace contextRef="#ctx0" brushRef="#br0" timeOffset="144132.2439">20970 2605 208,'1'4'7,"1"4"1,-1 4 0,1 5 0,-1 0-2,1 4-1,0 0-2,-1 2-1,0-1-2,0 2 1,-1-4-1,-1-1 0,1-2 1,-1-5 1,-1 1 0,0-5 0,0-1 3,-1-4-1,-2-3 0,0-5-1,-1-4 0,2-8-2,1-3-1,3-4 0,2-2-1,3-1 0,3-1 0,3 0 2,0 1 0,4 0 0,0 5 1,3 0 0,-3 7 0,3 0 0,-1 6-1,-3 4-1,0 6-1,-2 3 1,-2 5-2,-3 6 0,-1-2 0,-4 6 1,-3 0 0,-3 2 1,-2-3 0,-3 2 0,0-4 1,-3-3 1,4-3 0,-1 0 0,3-6 0,1 0 0,3-2 0,2-3 0,5-3-1,0-1 0,4-2 1,2-1-1,2 1-1,1 0 1,2 3 0,-1 0-1,1 4 1,-1 3 0,1 1-1,-2 4 0,0 0 2,-5 5-1,-1 0 1,-5 0 0,-4 1 1,-5 1-2,-4-1 0,-6 0 1,-3-1-1,-4 1-1,-3-3-2,0-4-3,-1-1-10,3-4-23,1-3-23,2-4 0,3-3-79,0-21 140,6 0 0,2-2 0</inkml:trace>
  <inkml:trace contextRef="#ctx0" brushRef="#br0" timeOffset="144472.2633">21206 2302 155,'15'8'13,"4"1"0,3 6 2,2 2 1,3 8-2,0 5-3,-1 4-1,-2 5-2,-4 5-1,-2 3-1,-5 2-3,-4-1-2,-8 3-6,-7-2-17,-7-2-33,-7 1-1,-5-8-78,-22 12 134,5-12 0,4-9 0</inkml:trace>
  <inkml:trace contextRef="#ctx0" brushRef="#br0" timeOffset="144849.2849">21926 2608 217,'0'0'11,"0"0"1,0 0 1,1 0 0,1 0-2,4-1-2,1-1-2,2 2-2,3-3-1,4 2-2,1 0-6,1-2-12,2 3-19,-2-2-25,0 2 0,-1 2-69,-6 10 129,-4-2 0,-5 2 0</inkml:trace>
  <inkml:trace contextRef="#ctx0" brushRef="#br0" timeOffset="145016.2944">21984 2779 258,'5'-2'11,"3"2"-1,2-3-12,4-2-42,4 2-11,5-1-123,34-8 178,-3 3 0,-2-1 0</inkml:trace>
  <inkml:trace contextRef="#ctx0" brushRef="#br0" timeOffset="145596.3276">22710 2476 134,'-1'11'4,"0"5"1,1 3 0,-1 3 0,2 5-1,-1 0-1,2 1-1,-2-3 0,3-1 1,-1-5 5,0-4 0,0-3 1,-1-5 1,1-2-1,-5-7-1,1-3 0,0-3-2,-2-5-4,1-4-3,-1-5 0,1-3-1,1-2-1,2-4 0,1-1 1,3 0-1,2 1-1,1 2 2,5 4-1,-1 2 0,3 4 1,0 7 0,2 4 1,1 5 1,-1 6 1,0 5 0,-2 3 1,-1 4 1,-3 5 1,-2 1 0,-4 3 0,-3 1 2,-5-2-1,-4 0 1,-4-2-1,-3-3-1,-3-2-4,-2-5-5,0-2-13,-1-6-26,1-1-9,4-4-75,10-16 128,3 1 0,8-1 0</inkml:trace>
  <inkml:trace contextRef="#ctx0" brushRef="#br0" timeOffset="145868.3432">23197 2230 168,'-3'5'6,"-6"1"1,-3 4 1,-5 4 0,-1 6 2,-3 8 0,1 3-1,-1 5-2,4 3-1,2 1-1,6-1-1,2 1-1,6-5-8,3-1-14,2-4-29,3-3-6,4-2-71,18 6 125,-1-7 0,-2-4 0</inkml:trace>
  <inkml:trace contextRef="#ctx0" brushRef="#br0" timeOffset="146277.3666">23285 2719 249,'1'-3'10,"0"1"2,2-3-1,0-2 2,1-3-4,1 1-1,1-5-1,-1-2-1,1-3-1,1-3-1,0-3-1,1-6-1,0 1-1,-1-3-1,3 0 0,-1 1-1,1 1 0,-1 5-1,1 3 0,-4 6 0,3 3 1,-3 4-1,2 8 0,-1 6 2,2 3-1,0 6 1,1 4 0,0 2 1,2 3-1,-1 0 1,2 2-2,-2-2-5,0-1-8,1-1-23,-2-2-25,0-2 0,-3 0-84,-8-3 146,-3-3 0,-3-3 0</inkml:trace>
  <inkml:trace contextRef="#ctx0" brushRef="#br0" timeOffset="146472.3777">23387 2486 271,'3'-2'5,"2"-1"-4,3-2-11,3-2-14,3 0-27,4-3-7,3 3-76,25-12 134,-6 2 0,-3 4 0</inkml:trace>
  <inkml:trace contextRef="#ctx0" brushRef="#br0" timeOffset="146688.3901">23819 2251 193,'5'10'10,"1"7"0,4 5 1,-1 5 1,1 6-5,-1 5-6,0 3-10,-6 4-33,-3-2-10,-4 1-89,-34 28 141,1-10 0,-2-7 0</inkml:trace>
  <inkml:trace contextRef="#ctx0" brushRef="#br0" timeOffset="147272.4235">24220 2394 137,'-3'7'9,"0"1"2,0 4-2,0 5 2,2 0-3,1 4-3,1-1-1,3 2 0,-1-2 0,0-3-1,-1-1 2,0-6 0,0-2-1,-4-3-1,-2-4 0,-2-5-1,-3-3-1,-2-6-1,1-3 0,-2-4-2,1-3 1,2-5 0,1 1-2,5-4 1,3 1-3,5 1 0,4 1-2,4 3 3,4 0 1,1 6 1,2 3 3,2 7 1,-1 6 4,2 5 1,-1 8 0,-3 4 0,-2 6-1,-6-1-1,-2 5-1,-6-2-2,-6 0-1,-5-3-6,-4-4-9,-2-3-18,-2-5-21,-1-1-84,5-17 137,3 1 0,4-2 0</inkml:trace>
  <inkml:trace contextRef="#ctx0" brushRef="#br0" timeOffset="147540.4388">24605 2176 153,'-3'3'4,"-1"9"1,-1 7 0,-1 3 1,-2 7 0,-2 3 1,0 4-1,2 0-2,-1 0 0,3 0-1,4-6-2,3-2-11,3-5-15,6-4-14,2-5-8,4-5-36,24-13 83,-4-4 0</inkml:trace>
  <inkml:trace contextRef="#ctx0" brushRef="#br0" timeOffset="148197.4764">24883 2341 159,'-3'4'9,"1"2"0,-3 1 0,4 2 2,-1 6-3,2-1-1,-1 2-3,2 0 0,-1 2-2,0-2 1,1-2-1,-1-2 1,-1-2 2,1-2 0,0-4 0,0-1 1,0-1-2,-2-4 1,0-3-2,0-2-2,-1-5 0,1-4-3,2-2 0,2-2 0,1-2 0,1 0-3,4-3 0,2 2-1,3 0 2,3 4 0,1 1 1,3 5 2,1 2-1,-2 8 2,0 3 2,-1 8 1,-2 4-1,-5 2 0,-2 6-1,-6 1 0,-4 1 0,-2-1 1,-8 0 0,0-1 0,-4-4 0,0-2 2,-2-4-1,6-2 0,-1-4 0,2-1 0,3-1-1,7-4 0,0 1 0,7-4-1,4 2 0,1-3 0,4 3 1,0 0 0,2 1 0,-2 2 0,1 3 1,-2 2-2,-1 2 0,-3 2 1,-2 4 0,0-1 0,-3 4 1,-2-1-1,-2 2 1,-4-2 0,-2-1 0,-3 1-1,-4-3-3,-3-3-2,-5-2-5,-1-2-10,-5-2-14,-1-3-24,-1-3-4,3-2-69,3-23 129,5 1 0,6-1 0</inkml:trace>
  <inkml:trace contextRef="#ctx0" brushRef="#br0" timeOffset="148511.4943">25270 2244 176,'9'7'10,"1"1"0,2 9 2,4 1 0,-3 5-3,0 3-2,-1 2 0,-4 3-1,-4 2 1,-4-2-1,-6 1-2,-4 0-8,-5-1-14,-7-3-32,-6-3-5,-3-2-84,-29-5 139,6-7 0,8-5 0</inkml:trace>
  <inkml:trace contextRef="#ctx0" brushRef="#br0" timeOffset="149231.5355">25726 2351 102,'0'0'1,"2"2"1,-1 1 0,1 1 1,0 0-1,2 3 1,0 2 0,-1 0 0,2-1 0,1 4 1,0-2 0,0-1 2,-1-2 2,0 2 3,1-3 1,2-1 2,-4 0 1,5-1 1,-1-2 0,1-2-1,0-2-1,2-2-3,0-4-2,1 0-1,1-3-2,3-4-1,3-2-3,1-4-2,4-3-2,3-3 0,4-5-4,5-3-15,4-3-41,7-5-1,6-5-81,57-63 144,-6 8 0,-10 7 0</inkml:trace>
  <inkml:trace contextRef="#ctx0" brushRef="#br0" timeOffset="154235.8217">8768 14188 65,'-4'2'2,"1"0"0,1 0-2,-1-1 0,1 1-1,0-2 1,1 3-1,0-1 1,0 0 0,2 2-1,2-3 2,5 2 0,0 2 0,4 0 0,2-1 0,3 3 0,1-2 1,3 0 1,1 2 0,3-3 1,2 2 0,0-1 1,3-1 0,1-1 0,2 0-1,2-1 0,2-2-2,4 0 0,2-2 0,5-1-1,3 0 0,5 0-1,2-1 1,2 0 0,3 1 0,1-2 0,5 1 0,-1-1 0,2-2 1,3-1 1,1-1 0,1 1 0,3-1 0,1-2 0,0 2 0,2 1 0,-1 2-2,0 2 1,0 2-1,-1 2 0,0 1-1,1 2 1,-4-1 1,2 1 1,-3-1 1,0 0 0,-2-2 2,-3-2-1,0 0 1,-3-2 0,-5-1 0,-1-1-2,-5-1 1,-3-1-1,-3 1 1,-2-3 0,-4 2 1,-2-1-2,-5 4 1,-5 1 1,-5 1-3,-6 1-2,-4 2-8,-5 2-28,-5 1-20,-3 2-92,-13 2 147,-1 1 0,-2-4 0</inkml:trace>
  <inkml:trace contextRef="#ctx0" brushRef="#br0" timeOffset="155985.9218">20555 13368 64,'24'2'4,"5"0"-1,4-1-1,3 1 0,4-2 0,4 0 2,2 0-1,2-2 2,1 1-1,2-2 1,2 0-1,3 0-1,2 0 0,3-2-1,2 2 0,1 0 0,3 0 0,-1 0 0,2 0 2,-1 0 1,0 0 0,0 0 0,2-2 1,0 2 0,0-1 0,-2 0-1,-1 1 1,1-2 0,-5 2 0,-5 0 1,-2 2 0,-4-2 1,-4 3 0,-4-1-1,-4 1-1,-4 0 0,-5 0-2,-4 1-1,-5-1 0,-7 0-2,-1 1-2,-6 1-5,-3-2-11,-2 0-29,1 1-8,-3-1-60,-9 0 114,0 1 0,-2-3 0</inkml:trace>
  <inkml:trace contextRef="#ctx0" brushRef="#br0" timeOffset="156965.9779">23943 13364 79,'85'-6'8,"2"1"-1,1 1-2,1 1-1,-2 0-2,-4 1-3,-5 2-11,-4 0-21,-6 2-4,28 3 15,-14 0 22</inkml:trace>
  <inkml:trace contextRef="#ctx0" brushRef="#br0" timeOffset="169191.6772">18285 16312 78,'0'0'4,"0"0"0,0 0 1,0 0-1,0 0-1,0 0-1,0 0-1,0 0-1,0 0 0,0 0 0,0 0-1,-2-2 1,0 1-1,0 0-1,0 0 0,1 0-2,1 1-4,0 0-9,0 0-11,0 0-10,-1 1 38</inkml:trace>
  <inkml:trace contextRef="#ctx0" brushRef="#br0" timeOffset="171297.7976">5141 14918 68,'67'-16'10,"15"-3"0,13-2-1,11-1 0,7-3-2,6 2-1,4-3-1,5 1-1,2 1-1,6-2 0,3 2 1,2 0 0,4 1 0,3 2 1,2-1 0,2 0-1,-1 3 1,3-1-1,2 1 0,-1 1-2,1 1 0,2 1 0,-1 2-1,0 1 3,-2 4 2,0 3 2,-4 5 1,-4 2 1,-2 5 0,-3 4 1,-6 3-1,-3 3-2,-4 1-2,-4 1-2,-3 1-1,-3-1-1,-2 1 0,-3-2 0,-5-2 0,-1 0 0,-5-2-1,-7-1 1,-3-1-1,-7-2 0,-4-1-1,-7-1 1,-6 1-1,-6-2 1,-8-1-2,-8 1-3,-6-2-6,-6 2-15,-7-2-19,-10 0-15,-2 2-84,-7 9 143,-4-1 0,-4 0 0</inkml:trace>
  <inkml:trace contextRef="#ctx0" brushRef="#br0" timeOffset="172413.8615">11964 14691 75,'-4'2'10,"1"-2"-1,2 0-1,-1 2-2,2-2-1,0 0-3,0 3 0,1 3-2,1 5 0,2 5 0,3 5 1,1 3-2,1 7 1,0 1 0,0 4 0,0 0-1,-1 0 1,-1 0 0,-3-3 0,0 0 1,0-6 0,-2-3 1,-2-5 1,0-6-1,-2-1 1,1-5 1,-5-3-1,0-4 2,-3 0-1,-1-4 0,-4-3 0,-1-5-1,-1-3 1,0-2-1,-3-5-1,0-4 1,1-1-2,0-5 1,2 0 1,3-3 0,2-4 0,6 3 0,4-3 1,5 2-1,6-1 0,5 5 0,2 3-1,3 3 0,1 6-1,1 3 1,0 6 0,-2 5 0,-1 5 0,-1 2-1,-1 5 1,1 3-1,-3 4 0,-1 2 0,-3 5-1,-1 1 1,-5 3-1,-5 1 1,-3 1 0,-6 0-2,-3-1-3,-4-2-5,-3-1-10,-3-4-16,-1-2-16,1-1-47,-8-8 98,5-3 0,4-3 0</inkml:trace>
  <inkml:trace contextRef="#ctx0" brushRef="#br0" timeOffset="172725.8793">12276 14553 166,'0'0'-7,"0"0"1,0 0-1,0 1 2,1 0 3,-3 5 2,-2 3 3,0 5 3,-5 3 1,-1 8 1,0 5 0,2 3-2,0 5-2,1 1-1,4 3-4,2-2-6,2 0-13,4-2-17,3-3-10,1-3-25,12 4 72,-2-6 0</inkml:trace>
  <inkml:trace contextRef="#ctx0" brushRef="#br0" timeOffset="173242.9089">12470 14956 112,'0'-9'16,"1"-4"3,2-1 1,-1-1 3,1-3-3,0 1-2,0-3-4,-2 0-4,0-1-2,-1 1-3,0-3-2,1 3-1,1-1-2,1 0 0,0 0 0,2 3-1,-1 3 0,1 1 0,0 4 0,1 2 0,-1 2 0,2 2 0,-1 0 0,1 4 1,2 3-1,0 1 1,-1 3 1,3 4-1,0 3 1,-2 2 0,3 4 0,-2 2 1,0 2-1,2-3 0,-3 3 0,0-1-1,-2-2 0,1-2-1,-3-1-3,-1-2-6,-2-3-8,0-3-17,-1 2-20,0-4-92,-7 0 147,1-3 0,-2 0 0</inkml:trace>
  <inkml:trace contextRef="#ctx0" brushRef="#br0" timeOffset="173482.9226">12450 14795 158,'16'-5'2,"1"1"0,3-2-1,2 1 1,1-2-3,0 3-4,0-1-9,-2 1-13,-3 0-15,0 2-34,8-3 76,-4 0 0</inkml:trace>
  <inkml:trace contextRef="#ctx0" brushRef="#br0" timeOffset="173783.9398">12812 14495 150,'7'0'14,"6"-1"1,1 1 3,4 3 1,1 2-2,3 5-1,-1 2-2,1 5-3,-3 7-1,-2 4-3,-3 5-1,-1 5-3,-7 3-6,-2 4-22,-4 5-36,-5 4-1,-6 1-87,-35 44 149,0-12 0,-2-10 0</inkml:trace>
  <inkml:trace contextRef="#ctx0" brushRef="#br0" timeOffset="174913.0044">18326 15047 150,'5'-6'16,"5"-4"1,2-3 0,2-1 1,3-3-5,1-3-4,5-2-2,2-2-3,1 0-1,3-1 0,1-1 1,1-1 0,1 1 0,2-1 1,-1 1-1,0 3 1,-1 1-1,-1 2-1,-5 4-3,-2 4-3,-5 2-4,-5 5-5,-3 1-13,-5 2-20,-2 1-15,-2 4-78,-14 1 138,-1 0 0,-1-1 0</inkml:trace>
  <inkml:trace contextRef="#ctx0" brushRef="#br0" timeOffset="175227.0224">18611 14521 190,'1'-3'7,"2"-1"1,0-1 2,4 0 1,3 1 0,3-1-2,3 4 0,5-1-2,-1 3-1,3 1-1,0 3-1,0 1-2,2 2 0,-3 2 0,0 1-1,-4 2-1,-2 1-1,-3 2-5,-3-1-12,-3 2-22,-3 1-18,-2-1-103,-10 3 161,-2-1 0,2-7 0</inkml:trace>
  <inkml:trace contextRef="#ctx0" brushRef="#br0" timeOffset="175798.055">19100 14307 128,'3'5'1,"1"2"-1,2 4 1,-1 2 1,3 3 0,-2 0 1,2 2 1,-1 1 0,-3 1 2,1-2 0,-2-2 0,-1 0 0,-1-5 1,0-1 1,-1-2-1,1-5-1,-1 0-1,-3-2 0,1-3 0,-3-3 0,-1-4 0,-4-3-1,1-2 1,-4-5 1,0-2-1,1-3 1,-1-2-1,3-2-2,1-1 0,3-1-1,3-1-1,3 3-1,3 2 0,3 3-1,2 4 1,3 4-1,2 4 0,-1 4 0,1 2 1,1 5-1,-2 3 0,-2 3 1,0 2-1,-3 3 1,0 0 0,-3 3 0,-2 1 1,-2 1-1,-3 1-1,-3-2-3,-2 0-5,-2 0-10,0-3-14,-3 0-18,0-5-88,-6-3 139,4-3 0,2-4 0</inkml:trace>
  <inkml:trace contextRef="#ctx0" brushRef="#br0" timeOffset="176160.0757">19411 13946 124,'0'0'-1,"0"0"1,-3 0 2,1 0 2,-2 2 3,-2 1 3,-2 4 2,-3 2 0,0 4 1,-1 7-1,0 3-1,0 6-2,1 4-3,3 2-1,3 1-1,4 0-1,5-2 1,4-2-2,7-6-3,1-2-3,2-6-8,3-3-9,-2-4-16,3-5-16,-1-3-58,8-19 111,-6 1 0,-3-4 0</inkml:trace>
  <inkml:trace contextRef="#ctx0" brushRef="#br0" timeOffset="176875.1166">19543 14067 161,'3'-2'0,"1"3"2,1 1 1,2 6 0,2 4 0,0 3 0,-1 4 1,2 1-1,-3 2 1,-1-2 0,-1-2-1,-1-5 1,-2 1 0,0-7-1,-2-2 0,0-3-1,2 1 0,-4-5 0,0-1-1,-1-3-1,-2-4 0,-1-3 2,1-4-1,-2-2 1,-1-3 0,2-2 1,0-1 0,2 2-1,2-1 0,2 1-2,2 4 1,3 3 0,3 3-1,1 5 0,3 4 0,0 1 0,2 6 1,-2 4 0,2 0-1,-3 5 0,-1 3 0,-1 2 0,-3 0 0,-2 1 0,-3 1 1,-1-3-1,-2 0 1,0-5 1,-3 0 0,2-3-1,-1-3 0,0-5 0,1 0-1,1 0 1,1-3-1,1-2 0,1 0 1,4-2 0,3-2 1,2 0-1,0 1 1,5-3-1,-1 4 0,2 2-1,-3 1-1,1 4 0,-3 3 0,-2 1-1,0 4 1,-4 4 0,-2-1 1,-2 2 1,0 1 1,-5-2 0,-1-1 0,-3 2 1,-2-3-1,-1 0 0,-2 2-1,-1-2-3,-3-3-5,2 1-10,-2-2-17,0 0-22,-1-2-90,-8-9 146,2-2 0,3-3 0</inkml:trace>
  <inkml:trace contextRef="#ctx0" brushRef="#br0" timeOffset="177467.1505">19762 13812 157,'2'0'8,"2"0"0,0-1 1,6 1 1,-1 1-2,3 0-1,0 0-1,3 1 0,-1 1-1,2 0-1,-1 2 0,0 1-1,1 0 0,0 1-1,1 1-1,-1 3 1,1-1-1,-2 0 0,1 2 0,-3 0 0,-1-1 0,-1 2 0,-2-2 0,-1 3 1,-1-1 0,-3 0 0,1 2-1,-2 0 1,-1 1-1,0 4 1,-2-2 0,-1 3 0,-2 0 1,-1 1 1,-1 0 1,-1-1 0,-2-2 2,-2-1-1,-2-1 0,-2-3-2,0 1-2,-1-3-6,-1-2-18,-2 1-40,0-3-1,2 0-94,-4-11 157,3-4 0,4-3 0</inkml:trace>
</inkml:ink>
</file>

<file path=ppt/ink/ink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511" units="cm"/>
        </inkml:traceFormat>
        <inkml:channelProperties>
          <inkml:channelProperty channel="X" name="resolution" value="946.39398" units="1/cm"/>
          <inkml:channelProperty channel="Y" name="resolution" value="1675.8042" units="1/cm"/>
          <inkml:channelProperty channel="F" name="resolution" value="1.41944" units="1/cm"/>
        </inkml:channelProperties>
      </inkml:inkSource>
      <inkml:timestamp xml:id="ts0" timeString="2022-11-27T09:04:59.039"/>
    </inkml:context>
    <inkml:brush xml:id="br0">
      <inkml:brushProperty name="width" value="0.05292" units="cm"/>
      <inkml:brushProperty name="height" value="0.05292" units="cm"/>
      <inkml:brushProperty name="color" value="#FF0000"/>
    </inkml:brush>
  </inkml:definitions>
  <inkml:trace contextRef="#ctx0" brushRef="#br0">21994 5750 105,'-7'-2'4,"0"1"-1,-5 0 0,-2 1 1,-5 1-2,-3 2 0,-3 1 1,-4 3 2,-2-1 0,-1 1 4,-3 1 1,0 0 0,2 1 2,-2 0-1,3 0 0,1 1-1,0 2-3,1 0-1,1 3-2,-1 3-3,2 1 0,-1 7-1,2 1 0,-1 6-1,1 2 0,1 3-1,2 3 2,3 1 0,0 1 0,4 1 0,3-1 1,3 3-1,6 0 1,4 0 0,7-2-1,6 2 0,5 0-1,7 0 1,6-3 0,5-2-1,6 0 1,6-4 0,4-3 1,5-4-1,7-2 1,2-9 0,5-2 0,6-7 1,1-2 2,1-8 2,3-4 1,-3-6 3,0-6 2,-2-4 0,-3-6 3,-3-8-1,-5-5-1,-4-5-1,-5-7-3,-6-6 0,-7-4-2,-8-4-2,-6-2-1,-10-3 0,-11 1 0,-7-1-2,-10 5-3,-9 1-6,-9 6-20,-10 6-42,-5 5 0,-8 7-138,-44 6 207,5 7 0,10 5 0</inkml:trace>
  <inkml:trace contextRef="#ctx0" brushRef="#br0" timeOffset="5988.3425">28948 4853 78,'0'-4'9,"0"-1"0,-1-1-1,1 0-1,-1-2 1,1 4 0,-1-5-1,-1 5 0,1-3-1,0 3-2,0 0 0,1-1-1,-1 1-2,1 1 1,0-2-1,0 0 0,0 1-1,0-3 1,1 2 1,-1-1-1,1 0 1,-1-2 0,1 3 2,-1 0-1,1-2 1,1 3-1,0-1 0,-1 0 0,2-1-1,-2 2 0,1-1-1,0-1 0,1-1 0,-1 2-1,1-4 1,-1 5-1,1-5 0,-1 3 0,1-2 1,0 4-1,1-5 0,-1 4 0,1-3 0,-2 2 0,1-1 1,0 1-1,1-1 0,-2 2 0,3-2 0,-3 2 0,3-3 0,-1 3 0,1-2 0,-2 0 1,2 0-1,0 1 0,1-2 0,-3 1 1,3-2-1,-1 0 1,1-1-1,-1 1 0,1-1 0,-2 0 0,0 0 1,0 3-2,1-1 1,-1 1 0,2-2 0,1 2 0,0-5-1,0 5 1,3-3 0,-4 2 0,3 1 0,-2 2 0,2-3 0,0 2 0,0-4 0,-1 6 0,1-4 0,-2 4 1,0-3-1,0 3 0,2-5 0,-4 6 0,5-5 0,-3 4 0,3-4 0,-2 2 1,4-4-1,-6 6 0,5-6 1,-5 5-1,4-3 0,-3 2 0,2-2 1,-2 1-1,3-1 0,-1 2 0,0-2 0,2 2 1,-1 0-1,0-2 0,0 1-1,1-2 1,-3 1 0,3-1 0,-5 2 0,2-3 0,-3 2-1,5-1 1,-4 2 0,4-1 0,-5 3 0,7-1 0,-5-2 0,3 1 0,-1 2 0,3-3 0,-3 1-1,3 0 1,-1 0 0,0 0 0,3-1 0,-2 1 0,2-3 0,0 2-1,2 0 1,-1-2 0,1 1 0,-1 1 0,1-1-1,-2 1 1,2 0 0,-1 0 0,0 1 0,-2 2 0,2-3-1,-1 3 1,1-1 0,-2 0 0,1-1 0,0 1 0,1 1-1,-1-2 1,0 1 0,2 0 0,0 0 0,2 0 0,0 0-1,0 1 1,0-1 0,0 1 0,-1 1 0,-1-1 0,-1 1 0,-2 0 0,-1 0 0,1 1 0,-1-1 0,-1 0 0,2 1 0,-1 0 0,0 0-1,1 0 1,-2 1 0,0 1 0,2-2 0,-2 3 0,1 0 1,0 0-1,-1 0 1,3 0-1,-3 1 1,1 1-1,2 1 1,-2 0-1,2 0 0,-2 2 1,1-1-1,-1 1 0,0 1 1,1-1-1,-2 1 0,1 0 0,-1 0 1,-1 0 0,1 1-1,-3-2 1,1 2 1,-2 0-1,2 0 0,-3 2 1,2 2-1,-3-2 1,2 1-1,-3 1 0,0-1 0,-1-2 0,-1 3 0,0-2 0,-1 0 0,-1 1 0,0 0 0,0 0 0,-1 1 0,-1-1-1,0 1 1,-1 1-1,0 0 1,-1-1-1,-2 2 0,1 2 1,-1-2-1,1 2 1,-1 2-1,-1-3 0,3 1 1,-2 2-1,1-3 0,-1 1 0,1-3 0,-2 2 0,-1 0 1,1 1-1,-2-1 0,-1 2 0,0-3 1,2 3-1,-3 0 0,1-2 0,1 2 1,-2-3-1,2 3 0,-1-1 0,0-2 0,0 2 0,1-1 0,-3-1 1,3 1-2,-1-1 1,-3 1 1,2-2-1,-2 4 1,1-3-1,0 1 0,-1-1 1,-1 0 0,0 0-1,0-2 1,-1 2-1,0-3 0,0-1 1,1 1-1,-3 1 0,0 0 0,-2-1 1,0 1 0,-2 2-1,-1 1 1,0 0 0,0 2 0,-1 1 0,0 1 0,1 0-1,1-1 0,-1 1 1,-1-1-1,1-1 0,0 0 0,0-1 1,-1-1-1,1-1 0,0-2 0,2 2 0,1-2 1,-1-1-1,1-1 0,1 2-1,0-3 1,0 1 0,0 1 0,-1-1-1,2 0 1,-2-1 0,2 2 0,-3-1 0,1-1 1,1-2-1,-1 0 0,0 1 0,1 0 0,0-3 0,1 1 1,0-2-2,1 2 1,-1 0 0,1 0 0,0-1 0,-1-1 0,2 1 1,-1-1-1,1-2 0,0 1 0,2-2 0,2 0 0,1 0 0,1 0 0,2-2 0,2 1 0,-1-1 0,1 1 0,3 1 0,-1-2 0,1 0 0,1 1 1,-2-3-1,0 0 0,1 3 1,-1-4-1,-2 0 0,2 1 0,-1-1 1,-2-1-2,2 2 1,-1-3 0,0 2 0,-3 0-1,4 1 0,-3-4 1,1 2-1,-1-1 1,-1-2-1,1 2 1,2-1-1,-1 0 1,0 0-1,3 2 1,-1-5 0,0 3 0,1 1 0,0-2 0,0-2 0,-1 1 0,0-1 0,-1 0 0,1-1 0,1 2 0,0-3 0,0 2 1,-1 1-1,1-2 0,0 0 0,2 1 0,-4 2 0,2-3 1,1 5-2,-2-3 0,1 1 0,1 0 1,-2-2-1,1-1 0,0 0 0,0 2 1,0-2-1,1 0 0,1 1 1,0 0-1,1 1 0,0-2 0,1 3 1,0-1-1,1-2 0,2 0 1,0 0-1,1-1 1,0 1-1,3-2 1,0 0 0,0-1-1,2-2 1,1 0 0,0 0 0,1-2 0,1 2 0,0-2-1,1 1 1,-1-1 0,2-1 0,-2 1 0,1 0 0,2-2 0,-1 1 0,1 1 0,-1 0 1,2 2-1,0 0-1,-1 0 1,1-1 0,0 2-1,0-1 1,-1 0-1,1 0 1,0 1 0,0 1-1,2-2 1,0 2 0,1 1 0,3 1-1,-2 1 1,4 0-1,0 0 1,0 1-1,1 0 1,-2 1 0,2-1-1,-1 1 1,-1 1 0,0 0 0,-2 0 0,1 0-1,-2 2 1,0-1 0,-1 2 0,-1 0 0,1 1 0,-2 0 0,1-1-1,-2 1 1,3 0 0,-2 1 0,-1 0 0,1-1 0,0-1 0,1 1 0,1 0 0,0 0 1,3-2-1,0 1 0,0 1 1,1-1-1,-1 2 0,0 0 0,-4 0 0,0 2-1,-2 1 1,-3 1 0,0 0 0,-3 1 0,0 1 0,0-1 0,-1 3-8,1 0-16,-3 1-27,1 0 0,-2 1-40,-5 5 91,-2-4 0</inkml:trace>
  <inkml:trace contextRef="#ctx0" brushRef="#br0" timeOffset="7556.4322">12328 6607 66,'0'0'6,"0"-3"0,1 3 0,1-5-1,0 1 1,2-2-2,0 1 0,1-1-1,0 2-2,2-2 1,0 1-1,3-2 1,-2 0-1,4 1 0,3-1 0,0 0 1,4-2-1,2 2 0,0-3 1,3 1-1,1 0-1,0-2 1,1 1 0,-1 0-1,0-2 1,0 2-1,1-1 0,-2 1 1,0 0-2,-1 1 0,-2 1-3,-1 1-3,-2 1-3,-1 2-9,-2 1-14,-3 2-18,1 6 51,-2 2 0</inkml:trace>
  <inkml:trace contextRef="#ctx0" brushRef="#br0" timeOffset="14776.8452">15263 4870 78,'-6'-3'6,"-5"-2"0,-2-2 0,-1 2 1,-1 0-2,-3 1-1,0-1-1,-2 2-1,-1 2 0,0 2 1,-3 2 0,-1 2 0,-4 0 0,0 2 1,-3 5-1,-1-1 0,-1 4 0,1 2-1,0 0-1,0 5-1,1 2 0,2 1-1,1 3 0,-1 2 1,2 3-1,0 3 0,3 1 0,-1 2 2,2 5 0,2 4 0,-1 3 1,2 3-1,2 3 1,2 1 0,2 1 1,1 0-2,-1 2-1,4-2 0,-1 1 0,0 2 0,2 1 0,1 1 0,0 2 0,4 0-1,3-1 1,5 1 0,6-3-1,2-3 1,7-1-1,1-2 0,6-3 0,2-1 0,4-1 0,0-3 0,3 0 0,1-6-1,1 2 0,4-4 0,-1-3-1,2-2 1,2-4 0,1-3 0,3-3 0,1-2 2,3-6-1,1-1 1,1-6 0,2 0-1,1-5 0,1-3 0,0-1-1,0-2 0,1-3 0,2-1 0,0-3 0,1-3 1,0-2 1,-1-5 0,-1-2 1,-3-3 0,-2-3 0,-3-3 1,-4-3 2,-1-2-1,-4-3 1,0-2 1,-3-3 1,-1-3-1,-2-1 0,-3-4 0,-3 0-1,-2-4-1,-3-2-1,-5-1 0,-3-3-2,-1-3 2,-4-4-1,0-1 0,-3-1 0,-2-4 0,-2 1-1,0 0 1,-3-1-1,-2 2 0,-2 0 1,-4 1 0,-1-1 0,-4 1 2,-4 1 1,-4-1 1,-5 2 2,-5 2 0,-6 1 1,-7 3 0,-3 5 1,-7 4-1,-6 5-1,-6 3-1,-4 8-4,-5 4-10,-6 8-22,-3 7-24,-4 9-106,-73 28 160,13 2 0,11 7 0</inkml:trace>
  <inkml:trace contextRef="#ctx0" brushRef="#br0" timeOffset="34692.9843">29195 2526 56,'0'0'6,"0"0"1,0 0 1,-2-1 0,0 1 0,1 0-1,-5 0-1,1-2-1,0 1-1,1 1-1,-4 0-1,2 1-1,-2 1 0,0 0 0,-1 3 0,-3 0 1,-1 0 1,0 1 1,-1 0 1,-2 0 0,-2 1 2,-1-1-1,2-1 2,-2 1-2,0-2 0,2 1 0,-1 0-2,3-1-1,-1 2 1,2-1-1,0 1 0,0-2 0,0 2 0,2-1-1,-1 1 1,-3-1 0,2-2-2,-3 4 0,1-2-1,-2 0 1,0 3-1,0-1 0,-2 4 1,1 0 0,1 0-1,-1 1 1,1 2 0,-1-1 0,0 2 1,1-1-2,-2 1 1,0-1 0,1 1 1,0 2 1,1-3-1,-1 3 1,1-2 0,3-1 1,-1 1-1,2-2-1,0-1-1,1 0 0,2-2 0,-1 1-1,1 0 0,1 0 1,-1 1-2,2 0 2,0 2-1,-2 1 0,3 1 1,-1 0-1,-1 3-1,1 0 1,1 3 0,-2-1 0,1 1 0,1-1 0,0 0 0,0 0 0,1-1 0,1 0 0,0-2 0,1-1 0,-1 1 0,2-2 0,-1 1 1,0-1-2,-1 3 1,-2-1-1,1 2 1,0 4 0,-1-2-2,2 2 2,-2 1-1,2 0 1,2 0 0,-1-3 0,1 1 0,-1-2 0,2-1 1,2-2-1,-1 2 1,0-1-1,1 0 1,0 1 0,0-2-2,1 1 1,-1 1 0,1-2 0,0 1 0,0 0 0,1 0-1,0-1 1,1 0 0,0 0 0,1 0 0,0 0-1,2 0 2,-1 1-1,0 0 0,-1 0 0,2 2 0,1 0 0,0 0 0,3 2 0,-1 0 0,2-1 0,0 0 0,1-3 0,-2 2 0,3-1 0,-4-3 0,1 2 0,0-2-1,0 1 1,0 0 0,2 0 0,-2-3 0,1 2 0,1-2 0,-1 1 0,1 0 0,0-1 0,0 1 0,0 0 0,0-1 0,1-1 0,0 2 0,0 0 0,1-1 0,0 1 0,-1 0-1,2-1 2,-2 2-1,0 0 1,1 0-1,-1 1 1,1 1 0,0-1-1,0-1 1,0 2-1,1-1 0,2-1 0,-2-2 0,2 1 0,-1-2 1,0 0-1,-1-1 0,2 1 0,-3-1 0,1-1 0,0 2 0,1-4 0,1 0 0,1-1 0,0 0 0,2-1 0,-1-3 0,0 1 0,0-2 1,-1-1-1,0 0 1,-2 1 0,0-2 0,-1-1 0,2 0-1,-2-1 1,2 0 0,-2-1 0,1 0 0,0-1 0,0 1-1,-1-2 1,1 1-1,-1-1 1,1 1-1,-2-1 0,0-1 1,0 0-1,1 1 1,-1-2-1,0-1 1,2 2-1,1-2 0,1 0 1,1 1-1,0-1 0,1 1 0,-1 0 0,2 0 0,0 0 0,1 2 0,1 0 0,1 0 0,-1 1 0,-2-1 0,3 3 0,-2-3 0,-2 3 0,0 0-1,0 0 1,-2 0 0,0 0 0,-1 0-1,2 0 1,-3 0 0,2 0 0,-3-2 1,1-1-1,-2 0 0,1-1 0,0 1 0,-2-3 0,0 0 0,0 1 0,1-1 1,-2 1-1,2-3 0,-2 1 0,1 1 0,1-2 0,0 0 0,0-1 0,0 1-1,-1-1 1,1 0 0,-1 1 0,1-2-1,-2 1 1,1-1-1,0 0 1,-2 0-1,2-1 1,-2 1-1,1-1 1,3 1 1,-1-1-1,2 0 0,1 1 1,2 0-1,-1 0 0,2 0 1,-1 0-1,-2 0 0,1 1 1,-4 0-1,1-1 1,-3 2-1,-1-1 0,1 0 1,-1 1-1,-2-1 1,-1 1-1,2 0 1,-3 2-1,1-2 0,-1-1 1,4-2-1,-3 2 1,1-3-1,1 0 1,0 1-1,1-2 1,0 1-1,3-3 1,0 1 0,0-2-1,0 0 1,0 1 0,0-1 0,-2 1-1,1-1 2,-3 1-1,-1 0 0,1 0 1,-2-1 0,-1 2-1,1-2 1,-1 1-1,1-1 1,-1 0 0,-1-1-1,0-1 1,0 1 0,1-1 1,-3 2-1,0-1 0,0 1 0,0 1 1,0 0-2,0-1 1,-1-1-1,1 0 0,-1 0-1,2 0 1,-1-2 0,0 1-1,0 0 1,0 0 0,-2-1 0,1 0 0,0 0 1,0 1-1,-1-1 1,0 2-1,-1-2 1,1 2-1,-1-3 0,-1 4-1,1-3 1,-1-1 0,0 0 0,0-1 0,-1-1 1,0-2-1,0 0 0,-2-3 1,0 3-1,-2 0 0,2-1 0,-2 2-1,0 0 0,0 2 0,0 0-1,0 1 1,-1-2-1,3 0 1,-2 0-1,1-2 1,-1-2 0,0 1 0,0-2 0,-1 1 0,-1-1 1,-3 3-1,-1 0 1,-1 2 0,-2 0-1,-2 2 1,0 0 0,-3 2 0,-1-1 1,1-1-1,-2 1 0,1 0 0,0 0-1,-2-1 1,1 0-1,0 0 0,1-1 0,-1 2 1,-2 0-1,-1 0 0,1 0 1,-2 1-1,1 1 0,-2 2 1,2-1-1,0 1 1,1 1-1,0 1 0,2-1 0,-1 2 0,1 2 0,0-2 0,0 3 0,2 0 0,0 1 0,0 1-1,1 2 1,-1-2 0,0 2 0,1 0 0,-2 0 0,1 2 0,1-2 0,-2 1 0,1 3 0,-1-1 0,-2 1 0,0 0-1,0 2 1,2-1 0,-2 1-1,1 2 1,1-1 0,2 0-1,0 0 1,2 1 0,0 0 0,1-1-1,-1 3 1,0-2 0,0 2-1,0-1 0,1 3 0,-1 0 0,0 1 0,-1 2 0,1 1 0,0 0 1,-2 2 0,1 0 0,-2 0 1,0 1-1,1-5 1,-2 3 0,0-2 0,2-1 0,0-1-1,1 1 0,-1-1 0,0 2 0,-1-1 0,-2 4 0,-1 0 0,-1 2 0,-1 2 0,0 0-1,-1 3 0,1 1 1,1-1-1,0 4 0,1 0 0,1 1 1,-2 1-1,0 1 1,0-1 0,1 4 1,-2 0-1,1 0 0,1 1 0,1 1 0,-1-2 0,2 2 0,2 3 0,0-2-1,1 3 1,2 0-1,-1 3 0,2 0 0,-2 5 0,2 0-1,-1-1 1,1 3 0,1 0 0,2 0 1,2 0-1,2-3 1,2 2 0,3-1-1,1-1 1,2-1 0,1 0 0,2 1 0,2-3-1,3 1 1,-1 0-1,3-2 1,0-1-1,2-1 0,1-1 0,2-4 1,-1 0-1,2-3-1,0-4 2,1 0-1,1-1 0,3-5 1,2 0 0,1-2-1,0-3 1,3-1-2,-1-3-4,2-1-12,-2-2-24,3-2-21,-1-2-132,18-12 195,-3 1 0,-8-7 0</inkml:trace>
  <inkml:trace contextRef="#ctx0" brushRef="#br0" timeOffset="38016.1744">6341 6046 51,'0'0'3,"0"0"0,0 0 0,0 0-1,0 0 0,0 0-2,0 0 0,0 0 0,0 0-1,0 0 0,2-1 1,0 1 0,0-1 1,2 2-1,-1 0 0,-1 0 0,3 2 0,-1 0 1,-1 1-1,0 0 0,2 2 0,-1-2 0,1 2 0,-2-1 1,3-1-2,-2-1 2,2 2-1,-3-3 0,3 1 0,-1-1 0,2 1 1,-3-1-1,2 0 1,-2-1-1,1-1 1,-1 0 0,3 0 0,-3 0 0,1-3 1,-1 1 1,3-1 1,-2-1 0,3-1 1,-2-1 1,1-1 0,-1-4 3,1 0-1,-2-3 2,0-3-2,1-2 0,0-3 0,3-4-1,0-1-1,2-6-3,3 0 0,2-3-2,5-3 0,2-2-1,2-2 1,3 0-1,5-3 3,0-1-1,2 1 1,1 0 2,-1 3 1,-2 0 0,-3 5 1,-2 5 0,-3 4 0,-3 5 0,-6 5-1,-4 6-1,-1 3-2,-4 3-2,-3 3-5,-1 1-30,3 6-21,-3 0-94,-8-2 149,-1 0 0,-1-3 0</inkml:trace>
  <inkml:trace contextRef="#ctx0" brushRef="#br0" timeOffset="41600.3794">29783 2880 57,'-14'20'3,"-1"1"0,1-1 0,-1 2-1,2-1-1,-2 0 0,2 0-1,-2 3 1,1 0 0,0 3 0,1 0 0,-1 2 0,1 1 1,1 0-1,0-1 0,2 0 0,1 0 0,1-2 0,0-1-1,3-1 0,-1 2 1,1-1 0,1 1 1,0 2-1,0-3 0,2 3 0,0-2 1,1-1-1,1-1-1,0-1 1,1 0 1,0 0-1,1-2 1,0 2-1,0-2 1,0 1 0,1 0 0,0-2-1,0 2 1,1 0-1,0-1-1,-1 0 1,2 2 0,0-2 1,1 0 0,-1 2 1,1 1 0,0 0 0,0-1 0,2 0 1,0-1-1,0 0 0,1-2 0,3-1-2,-2-1 0,3-1 0,-3 0 0,1-1-1,1 1 0,-2-1 0,1 1 0,0-2 0,-1 1 0,1-2 0,1 2-1,0-3 1,2-2 0,-1 3 0,2-3-1,0 1 1,2 1 0,-2-2-1,1 3 1,-1-3 0,2 4-1,0-3 1,2 3 0,1-1 0,-1-1 0,4 0 0,-1 0 0,-1 0 0,3 0-1,0-1 1,-1 1 0,2 1 0,-2 0 0,1 1 0,1 2 1,1 0-1,0-1 0,1 0 0,-2-1 0,3-1-1,0-2 1,1-1 1,-1-3-1,1-1 1,0 1-1,-1-4 2,3 2 0,0-2 0,1 0 0,2-3 1,1-1 0,1 1-1,1-2 1,1-2-1,-1 1 0,-1-1-1,0-1 0,-3-1 0,-1-1-1,-1 0 1,1-2-1,-1 0 1,0 0-1,0-1 0,2-1 1,0 1-1,1-1 0,3 1 0,0-1-1,0-2 2,-1 1 1,0-4-1,-3 2 2,-1-4 0,-2 1 1,-4-2 0,-2 1 1,-1-1 0,-3 1 0,0-2 1,-2 1-1,-2-3 0,-1-1 1,-2-1-1,0 0-1,-1-2 1,-2 0-2,-1 0 0,0-1 0,0-1-1,-2 0 0,1 0 0,0 0 0,-3-2 0,2 1 0,-1-2-1,2 0 1,-3-1 0,0-1-1,0 0 1,0-1-1,1-2 1,-3 2-1,2-2 1,0 0-1,0 0 1,-2 1 0,0-4 0,0-1-1,-3 2 1,-1-3-1,-1 0 1,-1 0-1,0-1 1,-2-1-1,0 0 0,0-1 0,-2 1 1,0-2-1,0-2-1,-4 0 1,0-1-1,-1-2 0,-3 1 1,1 0 0,-2-1 1,-1 1 0,-2 0-1,-3 1 1,0 1 0,-4-3-2,-5 3 1,-4-3 0,-5 2-1,-6 0 0,-5 0 1,-6 3-1,-5 2 1,-4 2 1,-5 5 0,-6 5-2,-3 4-2,-8 4-4,-6 7-11,-7 4-40,-7 6-5,-13 9-109,-150 50 171,15 3 0,9 0 0</inkml:trace>
  <inkml:trace contextRef="#ctx0" brushRef="#br0">8567 6174 61,'7'-2'5,"-1"1"0,1-1 0,-3 0 1,3-1 2,-3 0-1,3-4 1,-2 2-1,1-5-1,0-1-1,2-1-1,1-3-1,1-1 0,2-4-2,3-4 0,4-3 1,0-2 0,5-3 0,0-3 2,3 0 1,-1-2 0,1 2 2,-1-2 1,1 2 1,-1 3 0,-2 0 2,-1 2-1,-2 2 1,-2 2 0,-2 5 0,-2 1 0,-4 5 0,-1 3-1,-2 2-2,-4 2-2,0 4-8,-2 2-34,2 1-22,-2 1-134,0 10 192,-2 0 0,-4-1 0</inkml:trace>
</inkml:ink>
</file>

<file path=ppt/ink/ink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511" units="cm"/>
        </inkml:traceFormat>
        <inkml:channelProperties>
          <inkml:channelProperty channel="X" name="resolution" value="946.39398" units="1/cm"/>
          <inkml:channelProperty channel="Y" name="resolution" value="1675.8042" units="1/cm"/>
          <inkml:channelProperty channel="F" name="resolution" value="1.41944" units="1/cm"/>
        </inkml:channelProperties>
      </inkml:inkSource>
      <inkml:timestamp xml:id="ts0" timeString="2022-11-27T09:06:38.511"/>
    </inkml:context>
    <inkml:brush xml:id="br0">
      <inkml:brushProperty name="width" value="0.05292" units="cm"/>
      <inkml:brushProperty name="height" value="0.05292" units="cm"/>
      <inkml:brushProperty name="color" value="#FF0000"/>
    </inkml:brush>
  </inkml:definitions>
  <inkml:trace contextRef="#ctx0" brushRef="#br0">10742 8258 94,'10'3'15,"1"-4"1,-2-2-1,3-4 0,2-3-2,0-4 0,4-5-1,3-5-1,4-3-1,3-5 0,4-2-1,3-7 1,5-2 0,3-1-1,3-2 0,2 2 0,1-1-1,0 2 0,1 3-2,-2 2 0,-3 3-3,-4 7-3,-4 3-13,-3 6-34,-6 5-15,-2 4-127,3 0 189,-6 6 0,-4-1 0</inkml:trace>
  <inkml:trace contextRef="#ctx0" brushRef="#br0" timeOffset="6371.3645">8276 11454 90,'-1'0'9,"1"2"0,0 0 2,0 0 0,0 0-3,0-2 0,0 0-1,0 0-1,0 0 0,0 0-1,0 0-1,0 0-2,0 0-1,0 0 0,0 0-2,0 0 0,0 0-1,-1 1 1,1 1 1,0 1 0,1 0 0,0-1 1,1 1-1,-1-1 0,1 0 1,-2-2-1,0 0 0,1 0 0,1 3 0,-1-1 0,1-1 0,-1 2 0,-1-3-1,0 0 1,2 0 0,0 0 1,0 0 0,0 1 1,3 1 1,-2-2 0,-1 0 2,1 0 2,1-2 0,-1 1 2,1-1 1,2-2 0,2-1 0,1-2 0,-1-3-1,5-1-1,0-3-1,0-3-1,4 1-1,2-5 0,3-1-1,1-3 0,5-4 0,0 0 0,5-2-1,0-4 1,3 2 0,0-2-1,1 2 0,-2 2-1,-2 3 0,-3 2-1,-2 5-1,-5 3-1,-5 7-10,-5 1-34,-4 5-19,-2 3-145,-12 2 209,-1 2 0,-5-2 0</inkml:trace>
  <inkml:trace contextRef="#ctx0" brushRef="#br0" timeOffset="9071.5189">8361 10601 81,'0'0'7,"0"0"0,0 0 2,0 0 0,0 0-1,0 0 0,0 0-2,0 0 0,0 0-2,0 0-1,0 0 0,0 0-2,0 0 0,0 0-2,0 0 1,0 0-1,0 0 0,0 0 0,0 0 0,0 0 1,0 0-1,0 0 1,0 0-1,0 0 1,0 0 0,0 0 0,0 0 0,0 0-1,0 0 1,3 1 0,-1 2 0,0-1 0,2 2 0,0-1-1,-2 0 1,1 0 0,1 0-1,-2 0 1,1 0 0,2 1 0,-3-2 0,1 1 0,0-1 0,-1 1 0,2-2 0,1 0 1,-2-1 0,2 0 0,3-2 2,-4 1 0,3-3 1,-1-2 1,3-2 0,0-2 0,0-2 1,3 0-1,-2-3 0,2 0 0,2-3 0,0 0 0,1-3 0,0-1-2,2 1 0,-2-4 0,3-2-1,1-1 0,1 0-1,2-3 0,2 1-1,-1 0 2,0 1-1,3 2 0,-2 0 0,-1 3 0,-2 1 0,-1 2 0,-3 2 0,-1 2 0,-2 3 1,-2 3-1,-2 2 1,-3 2 0,0 2 0,-3 1 0,1-1 0,-3 3 0,0 0 0,0 1-1,-2 1 0,0 0 0,0 0-1,0 0-3,0 0-9,0 0-25,1 1-18,1 1-90,1-5 145,3-1 0,-4-4 0</inkml:trace>
  <inkml:trace contextRef="#ctx0" brushRef="#br0" timeOffset="47502.717">7440 15326 56,'-2'-1'0,"0"-1"0,-3-3 0,4 3 0,-1 0 1,0 0 0,0 1 0,2 1 2,1 1-1,1 2-1,2 2 1,1-2 0,3 1 0,-3-2-1,6 3 0,-5-2 1,5 1 1,-4-1 0,1 3 1,-3-2 1,1-1-1,-2 1 0,4-3 1,-3-1 0,2-3 2,1-4 1,2-3 2,-1 1 2,2-4 1,0-2 1,2-2 2,-1 1-1,3-5 0,1 0-2,3-4-2,2-2-2,1-1-2,3-3 0,-1-1-2,3 2-1,-2-2-2,0 5 0,-2 1-1,-2 4 0,-3 5-1,-6 2-1,-1 5-2,-2 2-3,-5 5-5,-1 0-6,-1 0-8,-2 3-14,0 0-18,1 3-64,6 3 121,-1 2 0,1-1 0</inkml:trace>
  <inkml:trace contextRef="#ctx0" brushRef="#br0" timeOffset="48404.7686">7374 14361 91,'7'1'16,"-1"-1"2,2 0 3,1-3 1,2-4 0,3 0-1,0-4-1,3-3-2,0-2-3,4-4-3,2-6-3,3-3-2,3-7-4,2-6-7,6-6-21,5-9-36,11-9-1,8-10-81,95-107 143,-8 10 0,-8 9 0</inkml:trace>
  <inkml:trace contextRef="#ctx0" brushRef="#br0" timeOffset="82938.7439">11092 17236 158,'-1'1'7,"0"1"1,1 3 0,1 1 1,-1 5-2,2 0-2,1 4 0,0 2-2,-2 2-2,2 2 0,-1 1-3,1 3 0,-1 1-1,1 0-1,-1 0 0,0 0-2,-1 1-1,0-4-1,-1 0 2,0-4 1,-1-4 0,0-3 1,-2-5 1,0-3 4,-1-1 3,-1-7 2,2-4 1,-4-4 2,3-2 2,-1-7 0,3-1 0,-1-1 0,0-6 1,1-7-2,4-6-1,3-5-1,3-3-1,8 3-2,3 5-1,3 9 0,2 9-4,-1 6 0,-1 8 0,-1 4-1,-1 4 1,-4 5 0,-2 0-2,-4 4 1,-3 1 0,-3 2 0,-1 0 1,-1 4 0,-3 0 0,-2-1 0,-1 1 2,0 2-2,-3 0-1,-2 0-2,-2-2-5,1 2-8,-2-3-8,0 0-13,0-3-21,0-1-74,4-26 132,1-2 0,6-3 0</inkml:trace>
  <inkml:trace contextRef="#ctx0" brushRef="#br0" timeOffset="83330.7663">11853 16997 229,'-6'0'7,"-2"2"1,-2 1 1,-3 1 0,-1 5-3,0 0 0,0 5-1,0 1-2,3 3-1,1 2 0,2 0 0,0 2-1,2 4 0,-1 3 0,1 3 0,1 2 1,0 3-2,3 3-2,1-1-7,1 2-14,2 2-24,3 0-14,2 0-91,37 27 152,-1-9 0,-2-8 0</inkml:trace>
  <inkml:trace contextRef="#ctx0" brushRef="#br0" timeOffset="83999.8046">12123 17609 139,'0'0'11,"0"0"2,0 0 0,0 0 2,2 0-4,1 0-2,-1 1-2,2-4 0,0 0-2,-2-2 1,3-4-1,1-4 0,-1 0-1,2-4 1,0 1-1,-1-3 0,2-1-1,1-2-1,-2 1-1,1-1 0,-1 1-1,2 1 0,-2 1-1,0 1 0,-1 5 0,1 3-2,-1 3 0,0 3-1,-1 2-2,2 4 0,-1 3 0,-1 4-1,0 2 0,1 2-1,-2 0 0,0 0 2,3-1 1,-2-3 3,0-1 1,1 0 3,2-4 4,0-2 2,2-2 2,0-4 2,3-3-1,-1-3 1,1-1-2,-1-2-2,2-2-1,0 0-1,-1-1-1,1 1 0,-1 1-1,1 2 1,-2 2-1,1 2 0,0 3-1,-2 3 1,2 3-2,-4 3-1,1 4-2,0 4-3,-2 0-6,-1 5-9,1 0-15,0 2-18,-1 0-12,1 2-76,10 19 140,0-6 0,-2-4 0</inkml:trace>
  <inkml:trace contextRef="#ctx0" brushRef="#br0" timeOffset="84409.828">12880 17245 172,'0'0'4,"0"2"0,1 0 0,1 3 0,0 2-2,2 4-2,-2 0 0,1 2-2,1 1-2,1 1-4,-1 1-1,2 1-2,3-1 1,-2 1 1,3 0 2,0-2 4,1-1 7,1-2 5,2-2 6,1-4 4,1-4 2,1-3 0,1-2 0,-1-6-2,-1 0-3,0-3-2,-1-4-4,0 0-1,-2 1-4,0-3-3,-1-3-7,-1-4-16,-2-3-25,0 1-16,-3 1-116,-2 1 178,-2 9 0,-1 6 0</inkml:trace>
  <inkml:trace contextRef="#ctx0" brushRef="#br0" timeOffset="84859.8537">13569 17122 206,'-5'0'11,"0"-2"0,-5 4 1,2 1 0,-2 2-4,4 1-4,-4 1-3,4 2-1,3 1 0,-1 2-1,0 3 0,2-1-1,1 2 1,0 2 2,1 1 0,2-1-1,1 2 1,1 1-1,2 0-2,0 0-3,4-1-6,0-1-9,0-1-10,5-4-11,-1-1-13,3-2-46,29-23 100,0-4 0,-4 0 0</inkml:trace>
  <inkml:trace contextRef="#ctx0" brushRef="#br0" timeOffset="85312.8797">13771 16927 153,'3'-1'14,"3"-1"1,2 0 1,5 0 1,-2 2-3,5 1-3,0 2-2,3 2-2,3 3-2,3 2-1,2 4-2,2 3-1,3 4-2,-2 2-3,-1 0-4,-6 0-4,-4 0-4,-3-1-5,-4-2-3,-1 3-2,-2 4 1,-2 0 1,-1 1 5,-1 1 2,-4 2 4,-1 0 2,-2 1 2,-3 1-1,-2-2-7</inkml:trace>
  <inkml:trace contextRef="#ctx0" brushRef="#br0" timeOffset="85847.9103">14701 17143 199,'8'1'17,"0"0"0,4 0 1,1 0-1,3-2-4,0 1-5,1-2-4,0 0-4,1 0-6,0-1-8,1 1-13,-2 0-19,0-1-14,0 2-80,6 4 140,-2 0 0,-5-1 0</inkml:trace>
  <inkml:trace contextRef="#ctx0" brushRef="#br0" timeOffset="85998.9189">14908 17316 66,'9'-1'-66,"48"-16"66,0 1 0</inkml:trace>
  <inkml:trace contextRef="#ctx0" brushRef="#br0" timeOffset="87371.9974">15685 16973 204,'0'0'10,"0"0"-1,0 0 0,0 0 1,0 0-5,0 0-2,0 0-2,0 1-2,2 5 0,2 4-2,1 4 1,1 3 0,3 5 0,-1 0 0,0 0-2,0-1 2,-2-4 0,0 0 1,-1-3-1,-2-1 0,1-1-3,-1 0-3,-1-4-2,0-1 0,-1 0-1,-1-2-1,-2-5 0,-2-4 1,-2-4 2,0-10 4,-5-6 4,4-5 0,-1 0 3,3-2 2,1 1-1,4 2 1,2 3 0,3 3 0,4 2 1,3 4-1,2 2-1,3 4 0,1 1 0,2 4 2,-1 1 1,1 1 1,-3 2 1,-2 2 0,-4 0 1,-3 4 0,-4 0 0,-4 5 1,-4 0-2,-3 4-1,-7 1-2,-2 1-3,-4 0-3,-3 2-6,-2-1-8,2-2-18,1 0-24,1-3 0,6-3-35,7-11 92,6-3 0</inkml:trace>
  <inkml:trace contextRef="#ctx0" brushRef="#br0" timeOffset="87707.0166">16210 16799 218,'-14'5'7,"3"2"2,-3 1 0,-3 5 0,0 3 1,-3 5-3,0 3-2,1 4 0,-1 4-1,2 2 1,4-2-4,0-3 1,6-1-2,1-4 0,3-2-4,1 1-7,2-1-20,1 1-29,1-1 0,2-3-65,27 6 125,-2-4 0,0-4 0</inkml:trace>
  <inkml:trace contextRef="#ctx0" brushRef="#br0" timeOffset="88389.0556">16350 17267 190,'0'0'3,"0"0"1,0 0 0,0 0 2,0 0 0,0 0 0,2-2 3,1-2 0,1-3 0,2-3 0,2-2 0,-1-2-1,0-1-1,-1-2-2,-1-2-2,0 1-1,1 2 0,-3 0-1,-1 2-1,0 1 0,0 2 0,0 3-1,-1 2-1,0 2 0,0 1 0,0 2 0,1 1-1,0 1 0,1 3 1,1 0 0,4 4 0,-3-1 1,4 5 0,-1-2 1,3 0 0,-1-1 1,1-2 0,1-1 0,0-4 0,0-2 0,0-4 1,1-1 0,1-3 1,-1-1 0,1-5 2,-1 1 0,-1-2 0,-1 0 0,0 1 0,-1 2-1,-3 0-1,0 2 0,-2 3-1,-2 3 0,3 3 0,-3-1 0,1 7 0,0 2 0,1 5 0,-2 1 1,2 3-2,0 2 0,-1 0-1,-1 0-4,0-1-2,-1-3-4,1-1-8,-2-2-15,0 1-29,1-2-4,-1 0-73,6 5 139,1-1 0,0-7 0</inkml:trace>
  <inkml:trace contextRef="#ctx0" brushRef="#br0" timeOffset="88742.0758">16783 16827 172,'0'0'9,"1"2"2,2 1-1,4 5 1,5 0-1,3 5-2,6 1-2,3 4-1,1 1-1,1 6 1,1 1-1,-3 2 1,-3 0-2,-6-3-1,-2-2 1,-5 0-2,-3-2-1,-2 0-1,-1 1-3,0 2-5,-2-2-4,-2 2-13,-1-2-18,0 1-13,-2-2-58,-14 3 115,2-5 0,1-3 0</inkml:trace>
  <inkml:trace contextRef="#ctx0" brushRef="#br0" timeOffset="89116.0972">17275 17066 237,'2'-1'11,"0"1"1,4-3 0,2 2 2,2 0-3,-1-1-3,5 1 0,0 1-2,0 0 0,2 0-2,2 0 0,1 0-2,3 0-1,1-3-2,2 1-2,1 0-2,-2-1-4,1-1-5,-1 0-8,-3-2-12,-3 4-20,-4-3-9,-3 2-68,-10-2 131,-4-1 0,-3 1 0</inkml:trace>
  <inkml:trace contextRef="#ctx0" brushRef="#br0" timeOffset="89367.1115">17416 16907 210,'0'-2'9,"0"0"2,0 0 0,2-1 0,0 3-1,2 0-2,1 5-2,0 4-2,1 3-1,0 5-3,0 3-2,-1 4-6,2 0-18,0 0-28,1 4-5,0-3-75,7 7 134,-3-5 0,-1-5 0</inkml:trace>
  <inkml:trace contextRef="#ctx0" brushRef="#br0" timeOffset="89611.1255">18026 16910 202,'-1'5'3,"0"4"-1,0 4 0,2 3-3,0 1-5,1 5-8,0 1-8,0 1-9,0 0-3,-1 0-67,0 7 101,-1-7 0,1-4 0</inkml:trace>
  <inkml:trace contextRef="#ctx0" brushRef="#br0" timeOffset="89950.1449">18045 17159 141,'-5'-11'14,"0"-2"3,-1-4 1,2-4 1,0-2-3,2-2-3,1-1-2,2-1-4,3 1-2,2 0-2,3 2-2,5 2 0,2 3-1,3 4-1,3 2-1,-1 2-1,4 6-1,-1 2-4,-2 3 0,-1 3-2,-2 2 1,-5 2-1,0 2 3,-6 1 1,-4 1 4,-4 1 3,-4-1 2,-5 1 1,-5 0 2,-3-2-1,-6 0-1,-2-3-2,-3 0-2,-1-2-10,2 0-23,2-1-18,2-3-76,17-8 127,4-1 0,7-5 0</inkml:trace>
  <inkml:trace contextRef="#ctx0" brushRef="#br0" timeOffset="90297.1647">18797 16765 238,'-4'2'7,"-3"1"0,-3 3 1,-5 0 0,-2 5-3,-2 0-1,-3 5 0,-1 1-1,1 5-2,1 2 1,1 1-1,3 4 1,1 0 0,5 1 0,4 2-1,0-6-3,3-3-4,4-1-4,1-4-17,3-2-27,2-1-8,4-2-72,34-3 134,1-2 0,-2-6 0</inkml:trace>
  <inkml:trace contextRef="#ctx0" brushRef="#br0" timeOffset="90636.1841">19029 16951 179,'-2'-1'16,"-3"1"3,-4 0 0,-2 0 0,-1 2-5,-4 2-2,1 1-3,-1 1-2,-1 3-1,1 2-2,0 3-1,3 1 1,2 2-1,1-1 0,5 3-1,3-1-1,4-1-3,3-1-1,5-2-7,2-2-14,4-3-34,1-4-5,4-5-97,21-15 160,-3-3 0,-2 0 0</inkml:trace>
  <inkml:trace contextRef="#ctx0" brushRef="#br0" timeOffset="90917.2002">19150 16869 216,'4'-10'8,"-1"7"1,3 1 2,2 2 1,4-3 1,-1 3-2,4 3-2,-1 2 0,4 5-1,-1 4-2,2 3 0,0 5-2,1 3-2,1 4-1,-3-1-4,-4 1-4,0-5-3,-5 0-6,-2-4-15,-1 2-22,-4 1-12,-1-2-75,-19 17 140,-2-4 0,0-5 0</inkml:trace>
  <inkml:trace contextRef="#ctx0" brushRef="#br0" timeOffset="91181.2153">19724 17019 234,'9'-1'9,"6"-1"0,1 2 0,5 0-3,2-1-10,2-2-14,4 3-19,1-3-20,0-2-94,21-6 151,-7 0 0,-6-1 0</inkml:trace>
  <inkml:trace contextRef="#ctx0" brushRef="#br0" timeOffset="91393.2274">20259 16883 230,'0'3'8,"-1"2"-1,1 3 0,0 5 0,0 2-5,1 5-3,0 2-5,1 1-6,0 4-9,0-1-11,1 0-11,0-3-8,-1-2-44,-1 7 95,-1-5 0,0-3 0</inkml:trace>
  <inkml:trace contextRef="#ctx0" brushRef="#br0" timeOffset="91661.2428">20204 16966 181,'5'-12'7,"2"-3"1,3-4 1,4-2-1,3-1-3,3 1-1,3 0-1,1 4-2,0 4 0,1 4-3,-2 6-2,-2 4-1,-2 3-3,-3 6-2,-4 1-3,-4 3-1,-3 2 1,-8 3 1,-5-1 1,-4-1-3,-7 0-7,-4-3-8,-2-2-42,-25 0 71,4-6 0</inkml:trace>
  <inkml:trace contextRef="#ctx0" brushRef="#br0" timeOffset="92003.2623">20733 16725 248,'-12'6'4,"3"-1"0,-1 6 1,-6 2 0,1 6 1,-4 1-1,1 5-2,-2 5 1,4-1-2,2 3 0,4 2 0,5-1-3,4-1-2,7-4-7,4-2-21,8-1-29,3-5 1,6-5-67,28-7 126,-3-7 0,-6-2 0</inkml:trace>
  <inkml:trace contextRef="#ctx0" brushRef="#br0" timeOffset="92605.2968">21031 17132 207,'1'-4'12,"2"-1"1,0-1 0,2-3 0,-1-5-4,-3 1-2,1-5-1,1 0-1,-2-1 0,-1-1-2,1 4 0,-1-1 0,0 2-1,0 4-3,0 5-1,0 1-2,0 3-1,0 2 0,0 0-1,1 3-2,1 4 0,1-1 0,1 5 1,1 0 1,2-1 1,2-1 1,0-1 1,1-3 1,4 0 3,-1-3 1,3-4 1,1-3 2,2-2 0,0-3 2,1 0 1,1-2 0,-3-1 1,0 0-2,-2-2-1,-3 3 0,-3 3-2,-1 1-1,-4 1 0,-1 2-1,-2 2 0,0 4-1,0 4 1,0 4 0,0 6-1,0 2 0,-2 1-1,0 5 0,0 0-4,0 1-5,0-1-9,2 0-21,-1-3-23,3-3-1,-1-1-57,14-7 120,-1-3 0,-1-2 0</inkml:trace>
  <inkml:trace contextRef="#ctx0" brushRef="#br0" timeOffset="93040.3216">21596 17086 188,'-1'-4'13,"1"3"0,0-4 1,-1-2-1,1-4-5,1 1-3,0-2-2,0-2-1,2-1-1,0 2 1,1-2-1,1 2 1,0 0-1,2 1 1,2 0-1,1 4 0,2-1 0,2 2 0,0 1-1,2 4 1,0 0 0,1 2 1,0 3 1,2 3 1,2 2 1,-1 2 0,1 2 1,0 2-1,-2 3-1,-1 0 0,0 2-3,-5-1-3,-3-1-3,0 0-6,-5-2-9,0-4-16,-2 0-26,-1-6-1,2 0-51,9-7 114,-1 0 0,3-3 0</inkml:trace>
  <inkml:trace contextRef="#ctx0" brushRef="#br0" timeOffset="93420.3434">22345 16920 232,'-2'-2'9,"-2"-1"0,0 0 1,-3-2 0,2 2-2,-3 1-3,2 1-1,-3 3-2,-1 2 0,0 4 0,1-1-1,-5 5 0,5-1 0,-1 2 1,1 2 1,1 2 0,3 0 0,1 1 1,3 0 0,3 1 0,2-2-1,3 0 1,3-2-1,2-1-2,1-1-3,4-3-5,-1-4-8,2-1-18,3-3-24,0-4-9,2-5-84,19-16 150,-4 0 0,-6-2 0</inkml:trace>
  <inkml:trace contextRef="#ctx0" brushRef="#br0" timeOffset="93776.3637">22585 16751 212,'3'-1'11,"3"1"2,3-1 1,3 1 0,-1 1-4,4 2-1,0 1-1,3-1-3,0 4-1,0 0-2,1 3 0,0 2-1,1 3 0,0 3 1,-2 4-1,-1 3 0,-2 3 0,0 4 0,-6 2 0,-2-3-2,-2-1-4,-4-3-4,-6-1-18,-2-2-36,-3-2 0,-5 2-82,-72 27 145,3-8 0,-2-4 0</inkml:trace>
</inkml:ink>
</file>

<file path=ppt/ink/ink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511" units="cm"/>
        </inkml:traceFormat>
        <inkml:channelProperties>
          <inkml:channelProperty channel="X" name="resolution" value="946.39398" units="1/cm"/>
          <inkml:channelProperty channel="Y" name="resolution" value="1675.8042" units="1/cm"/>
          <inkml:channelProperty channel="F" name="resolution" value="1.41944" units="1/cm"/>
        </inkml:channelProperties>
      </inkml:inkSource>
      <inkml:timestamp xml:id="ts0" timeString="2022-11-27T09:08:55.204"/>
    </inkml:context>
    <inkml:brush xml:id="br0">
      <inkml:brushProperty name="width" value="0.05292" units="cm"/>
      <inkml:brushProperty name="height" value="0.05292" units="cm"/>
      <inkml:brushProperty name="color" value="#FF0000"/>
    </inkml:brush>
  </inkml:definitions>
  <inkml:trace contextRef="#ctx0" brushRef="#br0">7144 9029 85,'0'-2'0,"0"0"1,0-2-1,1 2 0,-1 0-1,1 0 0,0-1 0,0 5 0,2-1 1,0 3 0,-1 1 0,3 2 1,-1 1 0,1 3-1,0-1 1,3 4 1,-2-3 2,-1 1 4,2 0 4,-1-4 5,1-1 1,1-6 2,1-2 1,3-9-1,0-4-1,2-4-4,3-8-4,4-4-4,5-3-1,3-7-1,5 0-1,5-6 0,5-1-2,2-3 1,5-1 0,-2-2-2,2 5-4,-3-2-24,4 4-32,-4 4 0,-2 3-80,12-18 139,-9 9 0,-12 5 0</inkml:trace>
  <inkml:trace contextRef="#ctx0" brushRef="#br0" timeOffset="1568.0897">11313 9010 54,'0'0'5,"0"0"1,0 0 1,0 2 1,0 1 0,1 1-2,-1 1 0,2 3 0,-1-1-2,0 4-1,2 0-1,0 2 1,0 0 0,1-1 2,0 3 1,-2-5 3,5 1 3,-3-3 1,3-4 0,0-2 2,4-3-1,0-7-1,3-4 0,2-5-2,2-4-1,2-4-1,5-8 0,2-3-2,5-5 0,3-6-2,3-1-2,4-5 0,3-3-5,4-2-12,2 2-40,2-1-6,2 3-108,29-31 168,-13 10 0,-9 10 0</inkml:trace>
  <inkml:trace contextRef="#ctx0" brushRef="#br0" timeOffset="3240.1853">16150 9053 69,'6'0'10,"1"0"0,-1-2 0,1 1 1,3-3 1,2-1 0,0 0 2,4-4-1,1 1 1,0-4 1,3-1-1,2-3 1,0-1 0,2-7-3,1 0-2,1-5-1,4-3-2,1-5-2,3-4 1,3-4-2,2-3-2,3-4 0,2-2-1,2 0-1,2 1 1,-2 0 0,2 4-2,-4 3 0,0 3 1,-6 6-2,-3 2-2,-6 6-5,-3 3-13,-7 1-31,-5 4-7,-4 2-82,-13-5 142,-3 3 0,-5 3 0</inkml:trace>
  <inkml:trace contextRef="#ctx0" brushRef="#br0" timeOffset="6223.356">2905 11064 56,'1'1'-1,"1"2"1,2 0 0,0 2 0,1 2 0,1 0 0,3 3 0,-3-2 1,4 3 0,-1-1 0,0-2 2,-3 1 3,3-4 2,0 1 3,1-2 2,-1-4 2,4-1 1,-1-4 1,0-4 0,5-5-1,2-6-2,1-4-2,3-7 0,4-5-2,1-8 1,2-3-2,4-5 0,0-4-2,1-2-1,3 1 0,-1-2-2,1 2-5,0 2-12,-2 2-33,2 2-15,-1 4-98,27-24 159,-9 10 0,-8 7 0</inkml:trace>
  <inkml:trace contextRef="#ctx0" brushRef="#br0" timeOffset="8228.4707">10738 13537 79,'0'0'4,"0"0"-1,0 0 0,0 0-1,0 0-1,0 0-2,0 0 0,0 0-1,0 0 1,2 3 0,0-1 0,1 3 1,1-1 0,2 6 1,-2-5-1,5 3 1,-1 1-1,2 0 0,-1-1 0,2 1 0,-3-3 1,1-1-1,-2 1 0,0-3 1,-1 1 0,-1-1 0,1 0 0,-1-1 1,-2 0 0,0-2 1,1 0 1,1 0 0,-1-3 1,-1 1 0,6-5 0,-2 2 0,1-4 0,3-1 0,1-4-1,1-1-1,3-4 2,0-1-1,3-4 1,3-2 1,1-4 1,2-1 1,3-2 1,2-2 2,3 1-1,3-1 0,0-2 0,1 2-2,1-1-1,-2 1-1,1 3-3,-2 0-7,-3 3-12,-3 3-31,1 4-8,-4 3-76,9 8 131,-5 5 0,-11 3 0</inkml:trace>
  <inkml:trace contextRef="#ctx0" brushRef="#br0" timeOffset="10414.5957">3511 14768 73,'-2'0'0,"0"0"-1,-1 0 0,3 0 0,0 0-1,0 0 0,0 0 0,0 0 1,0 2-1,0 1 2,3 0-1,-1 1 2,3 2-1,-1-2 0,2 3 0,-1-4 1,3 5 0,-3-4-1,2 3 2,-2-2-1,1 0 0,-1-1 1,0-1 1,0 1 1,-2-1 1,-1-3 2,0 2 1,1 1 3,-1-3 2,0 0 0,0 0 0,2-3 0,2-2 0,-1-2-1,3-4-1,1-4-4,3-5-1,3-4-2,4-6 0,3-7-6,5-5-15,1-8-35,7-6-1,1-7-39,42-70 92,-7 10 0</inkml:trace>
  <inkml:trace contextRef="#ctx0" brushRef="#br0" timeOffset="50302.8772">17826 1767 80,'0'0'2,"0"2"1,1 1 1,0 2 0,-1 5 1,1 3 1,-1 3-1,1 3 0,-1 6 0,1 1 0,0 3-2,0 0 1,2 0-2,-3 0 1,2-2-1,-1-3 0,1-2 0,0-3 0,0-4 0,-1-1-1,0-3 2,1-3 2,-2-1 1,1-4 1,-1 0 0,1 1 0,-1-4-1,-1-2 0,0-3-3,-1 0-2,-1-4-2,0-3-1,0-3 0,0-1 0,-1-2 0,0 1 0,0-4 1,1-1 1,0-1-1,2-1 1,0-2 0,1 1-1,2 1 2,0 0-2,2 2 1,2 3 1,2 0-1,0 4 0,1 4 0,-1 0 1,2 0-1,-2 6 0,1-2-1,1 2 0,-1 2 1,-3 1-2,6 0 2,-4 2-1,2 4 0,-2-1 0,4 4 0,-2 0 0,-1 1 1,1 1 0,-1 1-1,-1-2 2,-1 0-1,-3 2 1,0-2 1,-3 2-1,0-3 1,-3 3 0,-4-1 0,-1 0 0,-4 0 0,-1 3-1,-1-1 1,-1-1-1,-2 0-1,2-1 0,-2-1-3,3-1-6,-1-2-10,4-2-17,-1 0-12,2 0-32,6-5 80,2 1 0</inkml:trace>
  <inkml:trace contextRef="#ctx0" brushRef="#br0" timeOffset="50787.9049">18434 1608 79,'-5'5'9,"-2"1"-1,-2 3 2,-4 5 0,0 0-1,-3 3-4,0 3-1,-1 1 0,0 1-1,0 2 0,0 5-1,3 0 0,1 2 0,1 1 1,3 0-1,2 1 2,0-2-1,4-1 0,1-3 0,2 1 0,2-5 0,2-2-7,3-1-10,-1-2-27,3 1-5,1-3-23,15 6 69,-2-3 0</inkml:trace>
  <inkml:trace contextRef="#ctx0" brushRef="#br0" timeOffset="51496.9455">18559 2135 155,'2'0'12,"1"2"2,-1-1 2,2-4-1,2-1-2,-3-3-2,2-2-3,-1-2-1,0-2-2,2-1-1,-2-1-2,-1-2 0,2-2-1,-1-2 1,0-1-2,0-2 1,1 3 0,0-2-1,-1 3 0,-1 1 1,1 5-1,-1 1 0,0 2 0,-1 4-1,0 2 1,0 0-1,0 1-1,-1-2 1,-1 4-1,1 2-1,0-3 1,-1 3 0,2 0-1,0 3 1,3 2 0,1 2 0,0 3 1,3 3 1,-1 3-2,2 2 2,1 2 0,0 0 0,0 1 0,1-1 0,-1-2 0,-2 1 0,1-2 0,-3-3 0,0 1-1,-2-2-1,0-1-3,-2-2-4,0 0-7,-1-3-6,-1 0-15,0-2-17,-1 2-44,-4-2 98,-1 0 0,0-2 0</inkml:trace>
  <inkml:trace contextRef="#ctx0" brushRef="#br0" timeOffset="51864.9665">18653 2022 104,'7'-1'11,"3"0"1,2 0 0,1-2 0,3 0-3,0 0-3,0 0-12,0 1-23,-1 2-15,-1 0-43,-1-3 87,-3 3 0,-3-4 0</inkml:trace>
  <inkml:trace contextRef="#ctx0" brushRef="#br0" timeOffset="53434.0563">18516 1673 111,'0'0'6,"0"-2"1,1 0 1,1-3 1,1 2-2,2-2 0,2 3-1,2-2 1,0 0-2,1 0-3,-1 1 0,2 1 2,1-1 0,-1 1-3,3 0 1,1-1-2,-4 1 1,2 0 2,0-1 0,-1 1-4,2 0-2,-1-1-5,1 3-11,-2-3-23,1 1-8,-2 2-22,11 2 72,-4 1 0</inkml:trace>
  <inkml:trace contextRef="#ctx0" brushRef="#br0" timeOffset="53954.086">19021 1581 113,'2'0'10,"3"3"0,5 2 1,4 5 2,1 4-1,6 7-1,-2 4 1,2 7-1,-2 3-2,-3 2-1,-3 3 1,-5 0-1,-4-2 1,-2 1-2,-4 0-1,-2-3 0,-2-2-1,-4 0-1,1-6-1,0-2 0,-1-4-3,-1-2-4,1-3-12,3-6-22,-3-2-22,4 0-102,-5-8 162,2 1 0,-1-4 0</inkml:trace>
  <inkml:trace contextRef="#ctx0" brushRef="#br0" timeOffset="54480.1161">19599 1767 120,'2'-1'11,"2"0"2,0-1 1,3 2 0,1 0-2,2-3-3,-1 1-2,1-1-2,-2 3-1,0-4-2,-1 2-3,0-1-9,0 2-10,0-1-21,-4 1-10,2 0-37,-10 11 88,2-1 0</inkml:trace>
  <inkml:trace contextRef="#ctx0" brushRef="#br0" timeOffset="54701.1287">19647 1952 206,'6'1'4,"3"2"-12,3 0-29,1 0-12,3 2-67,13-8 116,-3 0 0,-2-2 0</inkml:trace>
  <inkml:trace contextRef="#ctx0" brushRef="#br0" timeOffset="55294.1627">20420 1608 91,'-2'2'6,"0"1"3,-2 3 1,2 3 1,0 5 0,2 3 0,0 5-3,1 2-2,-1-1 0,2 1-2,0-1-1,0-2 0,0 1-1,-1-2-5,0-1-6,-1 1-13,0-1-19,-1-2-6,0 0-12,3-5 59,0-4 0</inkml:trace>
  <inkml:trace contextRef="#ctx0" brushRef="#br0" timeOffset="55647.1829">20690 1782 189,'5'0'11,"2"-2"2,2-1 0,5 0 1,0 1-3,4 0-1,0-1-3,3 2-2,3-2-1,1 3-4,-2 0-7,3 0-19,1 0-32,-3 0-1,1 0-68,3-3 127,-4 3 0,-7-4 0</inkml:trace>
  <inkml:trace contextRef="#ctx0" brushRef="#br0" timeOffset="56411.2266">21338 1782 80,'3'9'3,"0"1"1,0 3 1,0 0 1,0 0 2,-2-1-1,1-1 1,-1-5 0,-5-1-1,2-2-1,-3-4-2,0 0-1,-2-3-4,0-4-1,-1-5-2,0-2-3,0-4 1,1-1-1,0 0-2,3 0 2,1 3 0,0 0 2,2 4 2,1-3 2,0 1 1,2 0 1,1 1 2,0-1 0,2 2 0,2 0 0,-1 1-1,2 0 0,1 3 0,0 0-1,2 0 1,-1 3-1,2 1 1,0 1 0,0 3 0,-1 1 2,0 1 1,-2 1 0,1 6 4,-1 2 1,1 1-1,-5 4 1,1 2-1,-6-5-1,-5 1-2,-3-1-1,-2-3-6,-2-1-5,-1 0-8,0-2-14,-1 1-20,3-2-54,-2 1 102,2-1 0,4-1 0</inkml:trace>
  <inkml:trace contextRef="#ctx0" brushRef="#br0" timeOffset="56821.25">21824 1474 106,'-4'0'6,"0"1"3,-3 1 0,1 2 2,-1 2-2,-2 1 2,-4 5 0,-1 2-2,-4 5 0,1 8-2,-2 5 0,1 4-2,6 1-1,4-1-2,3-5-1,3-3-3,3-5-9,4-3-16,2-5-24,5-1-1,4-2-21,20-7 73,-2-1 0</inkml:trace>
  <inkml:trace contextRef="#ctx0" brushRef="#br0" timeOffset="57343.2799">21980 1867 174,'1'-3'11,"2"-2"1,0-2 0,1-4 1,2 0-3,-2-2-3,1-1-2,1-1 0,-1-3-2,0 3-3,1-1-1,-2 1 0,-1 1 0,-1 2-1,0-1 0,1 1-1,-1-2-1,0 3 3,1 0-1,-1 0-1,-1 0 0,2 2 0,-1 1 0,1 2 0,0 0 2,0 1 0,2-1 2,0 5 3,6 3-1,0 6-1,3 6 2,4 8 0,0 2-1,-2 3 0,1-3-2,-1 0 0,-3-4-1,-3-1-1,-1-6-5,-3 0-9,-1-5-9,-1 2-17,-2-3-13,-2-1-49,-8-1 103,1-2 0,-1-2 0</inkml:trace>
  <inkml:trace contextRef="#ctx0" brushRef="#br0" timeOffset="57602.2947">22063 1763 226,'2'-3'11,"3"3"1,2-4-1,5 0 1,-1 0-4,5 1-5,0-1-10,2-1-13,0 3-23,3-4-16,-1 2-95,11-8 154,-4 0 0,-4 0 0</inkml:trace>
  <inkml:trace contextRef="#ctx0" brushRef="#br0" timeOffset="58213.3296">22400 1480 70,'1'0'7,"2"1"0,1 0 3,3 2 0,1 1 0,1-1 0,-1 1-2,5 2 0,-3 1-1,1-2-2,6 7 2,0 3 0,2 1-2,1 4-1,-1 2 0,-3-1 0,-4-2-1,-2 1 1,-4-2-3,-2 1 0,-3-1 0,-1-1 1,-1 0-1,-2 1 1,-2 0 0,0-1-1,-2 3 1,0-1 0,-1 3 1,-2-3-1,2 3 0,-2-2 1,1-1 1,-2-2 1,2-3 0,-1-2 0,2-2 0,-1-3 0,3 0 0,-1-2-6,1-2-22,1-1-32,3-1-1,0 1-58,-6-12 114,1 0 0,-3-4 0</inkml:trace>
  <inkml:trace contextRef="#ctx0" brushRef="#br0" timeOffset="69326.9653">17602 2813 104,'0'-1'3,"0"-1"0,0 1 0,0 1 0,0 0-1,0 0-2,0 3 0,0 1-1,1 5 2,1 2 1,0 5 0,0 0 0,1 4 2,0-1 0,-1 4-1,2-2 3,0 1 0,-2-1-2,1 0 0,-1-1 0,0 0-1,-1-3-1,-1 2 0,1-1 1,-1-2-1,0-2 1,0-1 0,0-3 2,-1-1-1,1-4 2,-1 0 0,-2-2-2,1 0 1,-2-5-2,-1 1-1,-1-4-4,0-3-2,-2-4-4,2-3 0,-5-2-1,4-1 0,-1-3-1,2-1 2,-1-2 2,3 0 3,1-2 2,3 0 2,1 1 0,3 0 0,2 0 2,3 1 0,1 3-1,1 0-1,3 4-1,-1 2 1,3 2-1,-2 3 0,1 3 0,-1 2 0,1 2 0,-3 3-1,0 0 1,0 6 0,-2 0 1,0 3 0,-1 2-2,-2 2 2,1 3-1,-2 2 0,-2 0 1,-3 1 0,-1-2 0,-1 0 1,-3-1 1,-4-2 0,1-3-1,-4 0 1,-2-4-3,-1-1-3,-3-1-7,1-3-7,-2 1-13,3-3-13,0-3-28,6-10 71,3 0 0</inkml:trace>
  <inkml:trace contextRef="#ctx0" brushRef="#br0" timeOffset="69822.9937">18219 2660 78,'-2'0'1,"0"0"1,-3 2 0,-2 0 0,-3 2-1,0 3 0,-3 0 1,-2 2 0,0 1 0,-2 2 1,-2 0 0,3 3 0,-1 0 1,1 2-1,2 3 1,3 1-1,0 3 2,2 1 0,2 3 1,1 1 1,0 3 1,2 0 1,0 1 0,2 1 0,2-2-1,0-1-2,1 0 0,2 0-2,2-4-2,0 0-5,1-3-9,1-2-17,4-3-17,-1-1-64,18-4 110,0-2 0,-1-7 0</inkml:trace>
  <inkml:trace contextRef="#ctx0" brushRef="#br0" timeOffset="70616.039">18427 3240 129,'0'0'19,"0"0"2,1-2 0,0 1 2,0-2-2,0-1-3,1-2-4,-1 1-4,0-2-4,1-3-2,-1 0 0,-1-2-2,2-2 0,1 0-1,-2-1-1,2 0 1,0-2-1,0-1 0,0 0 0,0-1-1,1 4 0,1-3 1,0 3-1,-1-1 0,1 2 1,0 1 0,-1 2 0,-1 1-1,1 3 1,1 0 0,-2 2-1,0 0 0,-1 1 0,1-1-1,-2 5 0,1-3 0,0 1 0,-2 2 0,1 0 0,1 0 0,1 5 1,0-5 1,2 7-1,0 0 1,1 4 0,-1-2 0,3 5 0,1-3 0,-2 2 0,1 2 1,0 0-1,3 1 0,-2-1 1,1 2 0,1-3 0,-2 2 0,1 0 0,0-1 0,-1-1 0,-2-2 0,0 0-1,0-4-2,-2-1-5,-3-1-8,1-2-13,-2-2-24,1 1-6,-2-3-61,-2-2 119,0 1 0,0-1 0</inkml:trace>
  <inkml:trace contextRef="#ctx0" brushRef="#br0" timeOffset="70949.0581">18483 3082 189,'5'-1'13,"1"0"1,5 1-1,-2-3 0,4 2-6,0-1-11,-1-1-27,3 1-22,1 0-108,13-3 161,-2 0 0,-2-2 0</inkml:trace>
  <inkml:trace contextRef="#ctx0" brushRef="#br0" timeOffset="71768.1049">18346 2780 65,'0'-3'11,"0"2"2,1-1 2,1-3 1,1 3 1,1-1 0,0 2-1,3-2 1,1 1-1,3-1-1,1 3 0,4-3 0,0 1-2,3-1-2,1 1-1,3-1-2,0 1-2,2 0-2,0-1-5,-1 2-22,4-2-36,0 3 0,1-1-99,12-6 158,-5 2 0,-7-2 0</inkml:trace>
  <inkml:trace contextRef="#ctx0" brushRef="#br0" timeOffset="72599.1525">19180 2677 73,'-6'12'9,"-1"4"-1,0 0 1,-1 4-3,0 5-1,-3 1 0,2 5 0,-2 2 1,-2 4 0,0 2 0,-2 2-1,-1-1 4,-1 2 0,-1-4 0,0-4 0,0-2-1,1-3-1,1-4 0,4-4-1,1-4-2,2-5-2,2-2-3,4-3-5,0-2-12,2-1-22,0 1-9,1-3-50,3-10 99,0 0 0,-1-3 0</inkml:trace>
  <inkml:trace contextRef="#ctx0" brushRef="#br0" timeOffset="73125.1825">19314 2930 120,'-2'2'7,"0"3"1,-2 3 2,4 3 0,-1 2 0,1 3-2,1 1-1,0 2-3,0-1 0,0 2-1,-1-2-2,0-2-6,-1-1-9,1-4-16,0 1-16,0-4-51,3 0 97,0-1 0,1-2 0</inkml:trace>
  <inkml:trace contextRef="#ctx0" brushRef="#br0" timeOffset="73876.2255">19361 2914 94,'4'0'12,"1"0"1,4 0 0,3 2 1,2-1-4,1 1-2,-1 0-1,2-1-3,-2 4-1,0 0-1,-4 2-1,-1-1-1,-3 2 0,1 2-1,-4-1-3,-2 1-1,-2 2-2,-4-1 0,-3-2-1,-1 0 0,-1 1 0,-1-3 2,0 0 2,1-2 2,1 0 2,1-3 0,2 0 1,2-1 0,2-1 1,0 0 0,1-2-2,0 0 2,1-1-2,2 0 0,-1-1 1,4 1 0,0 0 0,3-1 2,0 3-1,2-1 0,-1 1 0,3 0 0,-2 2 1,1 0-1,1 1 0,0-1 0,0 2 0,0 1-1,0 1 2,0 0-1,-3-1 0,0 4 1,0-1 0,-3 1-1,-1 3 2,-2 0-1,-3-1 0,-2 1 2,-2 2-1,-3-2 0,-3 2 1,-1-2-1,0 1 0,-2-2 0,-2 0-1,0-2 0,1-2-1,-1-3 0,1 1-2,-2-3-4,4-1-7,-1 0-10,3-1-21,2-3-9,-1-1-40,3-15 91,1-1 0,1 1 0</inkml:trace>
  <inkml:trace contextRef="#ctx0" brushRef="#br0" timeOffset="74532.263">19640 2686 109,'4'1'11,"4"1"1,4 1 2,1 1 2,4 2-2,-1-1 0,3 3-3,0 0 0,0 3-1,0-1-1,-1 3-1,0 0-1,-1 2-2,-2 0 0,1 3 0,-3 2-2,0 1 1,-1 2-1,-3 0 0,0 4 0,-1 0 2,-4 2-2,-1-1 1,-2 3-1,-3-1 0,-1-1 0,-1-1 0,-3 0 0,0-5-1,1 0 0,-2-2 0,2-4-6,-3-4-10,3-4-20,-2-2-26,-1 0-1,2-4-76,-2-15 137,2 2 0,3-7 0</inkml:trace>
  <inkml:trace contextRef="#ctx0" brushRef="#br0" timeOffset="75146.2981">20409 2902 124,'0'0'12,"0"0"1,0 0 3,1 0 1,2 0 0,4 0-1,1 0-2,1 0-2,1 0-3,2 0-1,-3 0-2,3-2 0,-2 2-3,1-2-1,-3 1-2,1 1-3,-3-2-5,0 2-10,-1 0-11,0 2-20,-1-1-8,0 1-54,-6 9 111,-1-1 0,-1 1 0</inkml:trace>
  <inkml:trace contextRef="#ctx0" brushRef="#br0" timeOffset="75397.3125">20461 3031 226,'2'-1'13,"2"0"1,1 0 0,6-1-1,-2 2-3,3 0-4,1 2-8,0 0-20,1 1-37,-1-1-1,2 1-93,7-6 153,-1 1 0,-4-1 0</inkml:trace>
  <inkml:trace contextRef="#ctx0" brushRef="#br0" timeOffset="76671.3854">21111 2800 102,'3'0'16,"1"3"2,-1-1 2,0-2 1,1 0-2,2-2-4,-1-3-4,0 2-2,0-4-2,-1 1-1,1-2-3,-2-2-1,1-2 0,-1 2 0,0-1-1,0 1 2,-2 1-2,0 2 0,0 0 1,-1 1-2,0 2 0,0 2 0,1 0-1,-1 2 1,0 0-2,0 1 1,1 3 1,0 1-1,1 6 2,0 0 0,0 4 0,1 1-2,-1 1 2,1 3-1,-2-1-1,1 3 1,1-1 0,-2-1 1,1-1-2,1 1 2,-2-1 0,1-1 0,-1-2-1,0-2 0,0-2-3,-1-2-2,0-2-2,-1 2 0,0-5-2,-1 1 0,0-1-1,1-1 1,-4-1 1,1 0 2,3-3 2,-4 1 1,0 0 0,3-2 1,-2 0 1,1 1 1,1 0 1,-1-1 0,1 1-1,2 0 1,0 0 0,-2 0 1,0 0 1,0 0 0,0 0 1,1 0 1,1 0 0,0 0 1,1-2 1,1 1-1,2-1 1,1-1-1,2 0-1,0 2 0,2-1 0,1 0-1,2 1-1,1 0 0,1 0 0,0 1-1,0-1-1,0 2 1,0-1-4,-4 1-8,0 0-17,0-1-28,-3 0-2,-3-1-58,0-6 115,-2 0 0,-3 1 0</inkml:trace>
  <inkml:trace contextRef="#ctx0" brushRef="#br0" timeOffset="76970.4025">21640 2900 224,'5'0'14,"2"0"0,4-2 1,2 1 0,2 1-5,0 0-4,2 0-7,0 0-29,3 0-30,-2 0 0,2 1-87,9-7 147,-4 2 0,-5-2 0</inkml:trace>
  <inkml:trace contextRef="#ctx0" brushRef="#br0" timeOffset="78007.4618">22292 2648 89,'2'5'3,"2"2"1,1 5 1,0-1-1,-1 5 1,2 1-1,-1 4-2,0 1 0,-1 3-1,0 1 0,-2-1-1,0 2 1,-1-4-1,-1 0 2,0-1-1,-1-6 1,0 1 1,1-5 1,-1-4-1,0-2 1,0-3-1,0-1 0,-1-2 0,-1-6-1,-1-2 0,0-4 0,-1-2-1,1-3 2,0-3-2,1 0 1,-1-2 0,0-1-1,0 1 0,2 0-1,1 1 0,0 3 0,3 1 1,0 3 0,3 2-1,-1 4 1,1-1 0,3-1 0,0 3-1,2 0 0,1-3 0,0 7 1,0-3 0,2 3 1,-1 2-1,0 1 0,1 1 2,2 1-2,-2 3 0,2 0 1,-1 2-1,1 0 0,-4 2 1,0 0 0,-3 1 0,-2 1 1,-4-1-1,-3 2 2,-5-1-1,-3-1 0,-3 1 0,-1-2-1,-3 0 1,-1-3-1,-1 1-1,0-3-3,1 1-3,-2-2-5,4-3-8,0 2-14,1 1-17,3-3-53,2 0 102,4 0 0,1 0 0</inkml:trace>
  <inkml:trace contextRef="#ctx0" brushRef="#br0" timeOffset="78505.4903">22953 2433 97,'-6'2'6,"-2"1"1,-3 2 3,0 3 0,-2 3 1,-1 1 1,0 4-1,0 4 0,2 0 1,-1 5-1,1 1-1,1 4 0,-1 0-1,3 2-2,0 0-1,1 1-2,2-1-1,1 1-1,2 1-1,1-2-2,2-1-6,1-1-10,3-2-15,0-2-21,2-1-87,10 5 140,-1-5 0,-1-5 0</inkml:trace>
  <inkml:trace contextRef="#ctx0" brushRef="#br0" timeOffset="79219.5311">23105 2905 159,'-2'-3'10,"-2"-1"1,0 0 2,3-1 1,0-1-2,0-2-2,3-1-2,-1 0 0,4-1 0,0 0-1,1-2-2,0 0 0,1-3-1,-1 3-2,-2 0 0,1-1-1,0-1-1,0 1 1,-1-1-1,2 1-1,0 1 0,-3 4 1,3 1-1,-1-1 0,-2 4-1,0 1 1,1 1-1,-2 2 0,2 2 1,0 0 1,0 4-1,2 1 1,2 5 1,-3 1-1,4 1 1,0 2 0,-1-1-1,1 2-1,-2 1 0,3 0 0,-3 1 0,1-3 1,-2 1-1,2-2-1,-2 0-1,-2-3-4,1 1-7,-2-6-14,0 3-15,-1-5-12,1 0-58,-8-4 113,1 1 0,-1-2 0</inkml:trace>
  <inkml:trace contextRef="#ctx0" brushRef="#br0" timeOffset="79563.5508">23144 2825 144,'1'2'14,"-1"1"2,4-1 1,-2 0 1,4-1-2,2 0-2,1 0-4,2-2-3,0 0-3,1 1-3,0 0-3,-1-1-9,2 1-14,1 0-24,0 1-5,0 0-66,12 1 120,-2 1 0,-4-2 0</inkml:trace>
  <inkml:trace contextRef="#ctx0" brushRef="#br0" timeOffset="80315.5938">23655 2376 83,'2'-1'6,"0"1"-1,-1 0 1,2 0-1,-1 0 0,-3 2-2,0 1-1,-3 1 0,2 4-1,-2 4 1,0 1 1,-2 5-1,2 2 0,-1 2 0,-2 6 1,2 2-1,-3 3 1,0 1 0,0 3-1,-1-1-1,0 1 2,-1 1 0,2-3 0,-1 0 2,1 0 0,0-1 0,1-1 0,1 0 2,0-3-2,2-2-1,-1-2 0,2-3-2,-1-4-3,2-4-7,0-2-10,1-3-19,0-1-9,1-3-38,3-15 84,0 2 0</inkml:trace>
  <inkml:trace contextRef="#ctx0" brushRef="#br0" timeOffset="80698.6157">23803 2755 75,'0'3'9,"0"1"2,0 0 1,0 4 0,1 3-2,-1 0-3,1 3-1,-1 3-1,2-2-1,-1 2-2,1-3-1,-1-2-4,0 0-1,0-2-10,-1 0-14,0-3-14,2-1-21,-6-5 63,1-1 0</inkml:trace>
  <inkml:trace contextRef="#ctx0" brushRef="#br0" timeOffset="81745.6756">23794 2702 128,'2'2'8,"0"-1"2,2 0 1,-1 2 1,4-2-2,-1-1 0,1 0-1,-1 0 0,4-1-1,-1 1-1,1 0 0,0 0-1,2-2-2,0 1 0,-2 1-1,2 0-2,0 0 2,0 0-2,-1 0-1,-2 1 1,0-1-1,-2 2 0,-1-2 0,-2 2 1,-1 1-1,1 0 1,-3 1 0,-1 0-1,0 2 1,-3 0-1,-1 1 0,-3-1 0,-1 3-2,-1-1 1,-3 1-1,3-3 1,-1 1 0,-1-1-1,1 0 0,-2 1 0,5-3-1,-2 0 1,3 0 0,-2 1-1,3-3 1,1 1 0,2-3 0,0 4 0,1-2 2,0 0-1,0-1 1,3 2 1,0-1-1,2-2 1,0 0 0,4 2 1,-1-4-1,2 2 1,-2 0 0,5-2 0,-3 1-1,1-1 1,1 2 0,0-1-1,0 1 0,0 0 0,1 0 0,-3 0 0,1 0-1,-2 1 1,-2-1-1,2 2-1,-3-1 0,3 3 0,-4-1 0,2 3 0,-1-2 0,2 5-1,-4-4 1,2 5 2,-2-5-1,0 4 1,-1-4 0,-1 4 0,0-4 0,-2 1 0,1-1 2,-2 2-2,0-3 0,-2 2 1,1-2-1,-2 2 0,0-3 0,-3 2 0,2-3 0,-3 2 0,0-2-1,-2 3 1,1-3 0,-2 1-1,1-1 2,-1 1-2,-1 0 0,1-2 0,1 2 1,1-3-1,2 2 1,-1-2-1,1 0-1,4 0 0,-2 0-2,1 0-2,1 0-7,1-2-7,-1 1-10,0-1-15,2 1-11,0-1-39,1-7 94,1 4 0,1-3 0</inkml:trace>
  <inkml:trace contextRef="#ctx0" brushRef="#br0" timeOffset="82973.7458">24061 2426 58,'0'0'4,"0"0"2,0 0 1,0 0 1,2 0 2,0 0 0,4 0 1,-1 0 1,3 2 0,1-2-1,2 3 2,-1-3-1,4 3-2,-3-2 0,3 2-2,-2 0 0,2 1-2,-2 0-1,1 2-2,-1-2 0,0 1 0,1 1-1,-3 1 0,1 0-1,0 4 1,-2-1-1,1 1 0,0 3 0,0-2-1,-1 2 1,3 3 0,-2-1 0,0 0 0,2 1 0,-4 0 0,2 0 1,-4 0-1,2-1 1,-4 1-1,0 0 1,-3-2-2,-1-1 1,-2 3 1,0-4-2,-1 1 0,-2 0 0,-1 1-2,0-1 2,-1 1-1,-1 0 1,0 0-1,1-1 0,0 0 2,0-2-1,2 1 1,-2-2 0,2 0 0,0-1-1,0 1 0,0-2 1,0 3-1,0-3 0,0 2 0,-1-1 0,1 0 1,0-1-1,1 0 1,-3-1 0,3 1 0,-2-1 1,1-3 1,-1 4 0,1-3 2,-2 3 1,3-6 0,-1 4 0,1-3 1,1 0 0,-1 0-1,0-1-2,3-2 0,-1 2-1,1-1-2,1-2-7,0 0-18,0 0-39,0 0 1,0 0-107,-11-12 169,1 0 0,-2-1 0</inkml:trace>
  <inkml:trace contextRef="#ctx0" brushRef="#br0" timeOffset="90258.1625">22882 1598 61,'2'0'3,"0"-2"-1,-1 2 0,1 0 0,0 2 0,-1-2 0,1 0 1,-2 0 0,2 1 1,0 1-1,0-2 1,-1-2 2,2-1-1,-2 3-1,2 2 0,0 1 1,1 6-2,2 3 2,-1-3-1,-1 2-2,2-3 0,-2 1 0,0-4 1,-1 1 0,0-3 1,0 0-2,1 1 2,0-1 0,-2-1 1,1 1 0,1-3 0,-2 0 0,2 0 0,-1 0 0,1-3-1,-2 3 1,4-5-1,0 1-2,-1-2-1,-1 2 0,3-3 0,-2 0 1,1-1-2,2-2 2,-1-3-1,2 0 1,2 0 1,0-3 1,0-1-1,4-3 1,0-1-1,2-2 0,2-1 1,0-2-1,1-2-1,2 0 1,1-3-1,2 2 0,-1-2 1,2 1-1,-7 6-1,2 0 1,-1-1 0,-2 1 0,0 1 1,3-7 0,-1 2-1,0 2 0,-2 1 1,-4 6-2,-1-1-2,0 1-4,-3 4-18,-4 3-36,7-5 1,-5 7-66,-15 13 124,0-1 0,-1 3 0</inkml:trace>
  <inkml:trace contextRef="#ctx0" brushRef="#br0" timeOffset="93096.3248">24774 2814 60,'0'-1'7,"-1"-2"1,1-1 1,0 3 2,-1-1-2,1-1-3,0 1 1,0 2-3,0 0-2,0 0 0,0 0-1,0 0-2,0 0 1,0 0-1,0 0 1,1 0 1,0 2-1,1-2 0,2 3 1,-1-1 0,-1-1 0,3 1 0,-2 0 0,-1-2 1,2 3 1,0-1 0,-2-1 1,2 2 0,-2 0-1,0-2 1,0 1 0,3 0-1,-3 1-1,1-1 0,0 1-1,2 1 0,-2-1 0,0 1-1,1 1 1,-2-2 0,2-1 1,-2-1 1,0 1-1,2-1 3,-2-1 0,1 2 1,0-2 1,2-2 0,-2 1-1,2-1 1,0-1-1,1-2-1,1-3-1,-1-1 0,4-1-1,-1-3 0,2-1-1,2-1 1,2-2-1,2-2-1,2 0 1,1-1 0,3-2-1,0-1 1,-1 1-1,3-2 1,0 2 0,-1 1 0,2 1 1,-3-1-1,-1 5 0,0 3-1,-5 1 0,-1 2-3,-4 4-6,-2 2-32,-3 1-18,-2 4-109,-8 9 167,-2 0 0,-6-1 0</inkml:trace>
  <inkml:trace contextRef="#ctx0" brushRef="#br0" timeOffset="132744.5926">17319 2646 75,'0'0'7,"0"0"0,0 0 0,0 0 1,0 0-2,-2-1-3,1-1-1,1 0 0,-1 0-2,1 1 0,0 1-1,0 0-1,0 0 0,0 0 1,0 0 0,0 0 1,0 0 1,1 0 1,2 0 1,2 1 0,0-2 0,3 0 2,1 0-1,4-1 0,-1-2 0,4 0 0,2 0 0,3-1-1,3 2 0,0-2 0,3 1-1,0-1 0,2-2-2,0 2 1,0-2-1,0 2 1,-1 0 0,2 0-2,-2 1 2,1 1-1,-1 0 0,1 1 0,-1 2 0,0-2 0,1 2 1,-1-1-1,3-1 0,1 0 0,2 0 0,2-1 0,3 0 0,3 1 0,-1-2 0,3 1 0,1 0 0,-2 1 1,1 0-1,-2 1 0,1 0 0,-1 0 0,0 1 0,4-1 0,0-1 0,3 1 0,3-1 1,0 0-1,3-1-1,1-1 1,2 0 0,-1 1 0,2 0 0,1 0 0,1 0 0,2 1 0,3 1 0,0 1 0,1 0 0,4 1 0,-3 1 0,1-1 0,0 0 0,1 0 0,-1-2 0,3 0 0,0-2 0,1 0 1,1-2-1,-1 0 0,1 0 0,0 0 1,0-1-1,1 0 0,-2 1 1,3-2-1,1 1-1,1-2 1,1-1 0,0 1 0,3-3 0,0 1 0,1-1-1,1 1 1,1-1 0,3 0 1,-1 0-2,2-3 0,-2 1-1,1 0 0,0 0 0,-3-2 3,0 1-1,-1 0 0,-4 3 2,0-3 1,-3 3 1,-1 3 1,-3 0-1,-1 1 0,-3 0 0,-3 2 1,-1 0-1,-4 0 1,-2 0 0,-2 0 0,-2 0-2,-3 1 0,-3 0 0,0 0-2,-5 0 0,0 1-3,-5 1-11,-3 1-27,-4 1-12,-4 1-62,-6 6 114,-8 0 0,-9 1 0</inkml:trace>
  <inkml:trace contextRef="#ctx0" brushRef="#br0" timeOffset="135247.7357">17160 2694 52,'-6'3'3,"-3"1"1,-3 0 0,-1 0 2,-2 0 2,0 1 0,-2 0 0,1 0 0,0 2-1,1-2 0,0 2-1,1 1-2,2 0-1,0 0-2,2 3 0,2 0 0,0 1-2,2 2-1,2 3 1,1 1 0,0 1 0,2 3 0,0 0 0,2 4 0,1-1 1,0 1 1,2 1 0,-1 2-1,2 0 1,1 0-1,2 2 0,-2-1 1,1 1 0,-1-2 0,2 0 0,0-2 0,-2 0-1,2-2 1,0-2 0,-1-2 0,0 1-1,-2-2-1,1 0 1,0 0-1,-3 0 1,0-1-1,0-1 1,0-1-2,0-3 2,0 1 0,-1-6 0,1 2 0,0-5 1,2 1-1,-1-2 0,2 0 1,1-1 0,2 1 0,0-2 0,1 1 0,1-2 0,1 1-1,1-1 1,2-1-1,0 1 1,2-2-1,1 0 1,2 2-1,2-2 1,0 0 1,2 0-1,3 0 1,0 0 0,3 0 0,3 0-1,1 0 1,0 1-1,4-1 0,0 0 0,0-1 0,3 1-1,-2 0 0,2-2 1,1 2-1,1 0 0,1 0 0,3 2 0,1-1 1,1 2-1,3 1 0,1-1 0,2 2 0,1 1 0,1-1 1,0 2 0,-1-1-1,0-1 2,1 0-1,-2 0 1,2-1 0,2 1 0,2-2 0,1 0 0,2-2-1,2 0 0,-2 0 0,2-2 0,2 1-1,-1-1 1,2 0-1,1-1 0,2 1-1,0-1 1,-1 1 1,1-1-1,2-1-1,-1 3 2,2-3-1,0 2 0,2-2 1,1 1-1,2-1 0,-1 0 1,1 1-1,1-2 0,-3 1 0,2-2 0,-1 1 0,-3-1 0,3 2 0,-2-2 0,0 0 0,-1 2 0,2-1 0,-2 0 0,2 0 0,-2 0 0,2 2 0,0-1-1,-1-1 2,1 1-1,-1 1 0,1-1 0,-1 0 0,1 0 1,-2-1-1,1 1 0,0-1 0,-1 0 0,0 0-1,-1 0 1,0 1 0,1-1-1,-2 1 1,2 0 0,-2 2 1,2-2-1,-2 2 0,2-1 1,-2 1-1,0-1 0,0 1 0,-1-1 0,0 1-1,-2-1 2,1 1 0,-3-1-1,1 0 0,-1 2 1,1 0 0,-1-3-1,-1 3 1,-2-2 0,-1 1 0,-6 0-1,0-1 2,-4 2-1,-2 0 0,-2 0 0,-4 0 0,-3 1-1,-3 0 0,-2 1 0,-4 0 0,-4 1 1,-2-3-1,-4 2 1,-3 1-1,-2-3 1,-2 2 1,-1-1-1,-2-2 0,-2 1 2,-4 0-1,1-2 0,-3 1 0,1-1 1,-3 0-2,-1 2 2,-1-5 0,1-1-2,-3-1 2,1-4-1,1-1 0,-3-1 0,0-3 0,0-1 0,-2 0-1,2-2-1,-1-1 2,1-1-1,0 0-1,0-1 1,0 0 0,1-3-1,2-1 1,0-3-1,-1 1 0,2-3 0,1-1 0,0-1 0,-2 0 0,2-2 0,1-1 1,-2 0-1,-1 0 0,-1-1 1,1 1-1,-1-1-1,0 1 1,-2 0-2,0 0 1,0 1 0,-2 2 0,-1-4 0,-1 4 0,0 0 0,-2 1 1,-2 2 0,1 2-2,-3 1 1,-1 2 0,-1 5-2,-1-1 0,-2 2-1,-1 4-3,-3 0-1,-2 0 1,-2 2 0,-1 1 0,-4 0 0,-1 0 2,-3 4 0,-3-1 3,-3 4 2,-1-2-1,-2 3 0,-3 0 1,-2 3 0,-4 0-1,-4 1 1,-5 2 0,-6 1 1,-8 3-1,-12 2-19,-11 6-23,-20 6 0,-24 6-16,-260 47 58,8 0 0</inkml:trace>
  <inkml:trace contextRef="#ctx0" brushRef="#br0" timeOffset="145613.3286">24691 2823 144,'0'-1'5,"0"-2"1,-1-2 0,0 3-1,1 0-2,-1-2-2,1 3-1,0 1-1,0 0 0,0 0-1,1 0 0,1 1 0,0-1 2,3 4-1,-2-1 1,2 2 0,-1 0-1,3 2 1,-2-1-1,1 0 1,1-1-1,-2 3 1,2-3 2,0 0 1,1 0 3,0-2 6,1-1 1,1-2 2,-2-4 1,4-1 1,2-6-2,1-3-1,5-5-4,4-5-7,6-5-31,7-6-28,8-8-2,10-9-84,79-74 142,-8 5 0,-6 2 0</inkml:trace>
  <inkml:trace contextRef="#ctx0" brushRef="#br0" timeOffset="161716.2497">24626 2793 64,'-1'1'2,"1"1"1,0 0 1,0 0-1,0-1 0,0-1-1,0 0 0,0 0-1,2 2 1,-1 1 0,1-1-2,1 0 2,2 2-2,-4-2 2,3 1-2,-2 1 1,0-2 1,2 0 0,0 1 1,-2-3 0,2 2-1,0 0 0,-1 0 0,2 3-1,0 0-1,-1 1 0,0-1-1,3 5 0,-2-4 1,1 3-1,-1-3 0,1 0 2,-2 0-1,3-1 1,-2-1-1,1 1 1,-3-2 0,3-1 0,-3 0 1,1-1 0,0 1 1,1-2 0,-1-2 2,1 1-1,0-3 1,-1 1 2,3-2 0,-2-2 1,3-2 1,-1 0-2,4-5 2,0-1-1,4-2 0,3-3-1,4-2 0,7-3 0,5-2-1,7-4-1,6-2-5,5-3-18,2-3-31,5-5-3,2-2-59,48-43 111,-13 4 0,-12 5 0</inkml:trace>
  <inkml:trace contextRef="#ctx0" brushRef="#br0" timeOffset="169396.689">25477 2710 88,'2'2'2,"0"0"1,2 1 0,-1 1 3,0 1-1,-1 0 0,-1 2 2,1 2-1,-1 2 0,0 0-1,1 4-2,-1-1-1,0 1 0,0 2-1,0-3 0,0 2 0,0-1 0,1 1 1,-1-2 1,1 0 1,0-3 2,0-1 0,0-2 1,0 0 3,-1-4 2,1 1 0,1 0 1,1-2 1,1-1-2,1 0 0,2-4-2,1 2 0,-1-3-3,5-1-2,-1-1-1,1 2 0,2-2-2,0 1 1,1-1-2,-2 3-1,0-1 1,-2 2-1,-2 0-2,-2 0-4,-2 1-14,0 2-22,-3-1-19,1 0-115,-6 0 176,1 0 0,-2-2 0</inkml:trace>
  <inkml:trace contextRef="#ctx0" brushRef="#br0" timeOffset="169804.7123">25851 2702 162,'0'0'9,"0"0"0,0 2 2,2 3 2,0 2-1,0 2-1,2 4-1,-1 1-1,0 1-2,0-1-2,0 1-2,0 1-1,0-3 0,0 4-1,-1-3-1,0 0 0,-1 1-1,0-3-1,1 1-4,-1-4-15,0 1-16,0-2-18,0-4-89,1-8 144,-1 1 0,1-4 0</inkml:trace>
  <inkml:trace contextRef="#ctx0" brushRef="#br0" timeOffset="170112.7299">25991 2673 187,'0'0'11,"0"2"0,0 0 1,1 6 0,1 1-2,0 6-3,0-1-2,2 3-1,-1 1-2,1 1-3,1 0 1,-2 1 0,1 0 0,-1 0-4,0-1-10,-2-2-16,0 2-23,-3-3-2,1-5-49,-13 1 104,-2-4 0,2-4 0</inkml:trace>
  <inkml:trace contextRef="#ctx0" brushRef="#br0" timeOffset="170289.74">25928 2839 233,'0'-2'6,"2"-2"1,0-2-3,2 2-11,3-1-24,2 0-22,2 1-106,20-5 159,-4 3 0,-1 0 0</inkml:trace>
  <inkml:trace contextRef="#ctx0" brushRef="#br0" timeOffset="170810.7698">26188 2653 145,'3'0'4,"-1"0"1,1 3 1,-2 0-1,-3 0-3,0 0-1,-3 4-1,0-4 0,-3 6 2,2-4-1,-2 7-1,2-6 3,-1 5 1,3-4 0,2 3 2,1-4 1,1 3 1,1-4 0,2 3 0,1-4 0,3 1-2,-2-1-1,3 0 0,1 0-2,1 0 0,-1 0-1,3 0 0,0 0-1,-3-1 0,2 3 0,-1-2-2,0 2 0,-3 0 1,2 3 1,-4-2-1,0 4 1,-4-4 2,-1 3 0,0-3 2,-3 4 1,-2-4 0,-5 1-2,1 0 1,-3-1-2,-3-2-3,2 0-13,-2-3-45,2-1-1,-1-1-102,2-13 161,4 1 0,0-4 0</inkml:trace>
  <inkml:trace contextRef="#ctx0" brushRef="#br0" timeOffset="172044.8404">26892 2576 181,'0'-6'2,"0"6"1,0 1 1,1 1 0,0 3 1,0 2-1,1 3 1,0 0-1,0 5 1,0 1-2,1 1-1,-1 0 0,2 2 0,0-3 0,0 2-1,-1-3 0,0-1 1,-1-2-1,0-2 1,-1-2 0,0-1 1,-1-3 0,0-1-1,0 1 1,-1-1-1,1-1 0,-1-4 0,0-1-1,-1-1-1,1-5-1,-2-1 0,1-3-1,0-1 0,0-2-1,1-3 1,1 0-1,1-2 1,1 1 0,1-1-1,1 0 2,1 0 0,1 2 0,2 0 1,-1 4 0,2 1 1,0 1 0,2 2 1,-2 2 0,1 1-1,0 5 0,-1 1 0,1 0 1,0 4-2,-3 0 1,2 3-1,1 2 1,-2 1-1,-1 3 1,3 2 1,-4-2 0,0 1 0,-2 1 1,-1-1 0,-2-1 0,-2 0 1,-1-4-1,-4 3 0,-3-3 0,-1 0-1,-1-2 0,-5 0-2,2-2-1,-2-2-3,1 0-7,-2-2-11,3 1-20,-1-2-14,4 1-85,4-6 141,0 0 0,4 1 0</inkml:trace>
  <inkml:trace contextRef="#ctx0" brushRef="#br0" timeOffset="172520.8677">27503 2377 162,'-8'-2'8,"-2"-1"1,-2 0-1,0 1 2,-3 1-4,2 2-1,-1 3-2,0 2 1,1 6-1,0 1 1,1 5-1,-1 3 1,1 4 0,-1 3 1,4 3 0,-1 0-2,0 2 2,2 0-2,1 1 1,1-3-2,1-1 0,1-3 0,2-2-3,2-3-12,2-1-24,2-3-19,3 1-101,15-3 157,0-3 0,0-6 0</inkml:trace>
  <inkml:trace contextRef="#ctx0" brushRef="#br0" timeOffset="173158.9041">27699 2738 174,'0'2'14,"0"0"0,0 1 1,0-1 1,2 1-4,-2-3-2,1 0-1,0-2-2,0-2-1,0-1-1,1-3 0,1 0-1,-1-3 0,1 1-1,2-5-1,-1 0-1,3-1 0,-2 0-1,1-3 0,0 3 0,-1-2 0,3 1 0,-2 1-1,-1 1 1,1 3 0,-2 3-1,1 1 0,0 1 0,-1 5-1,-2-1 0,2 1 0,-2 2 0,2 5 0,1 0 1,2 5 0,-2 4 1,2 3 0,-1 1 0,1 2 1,1 0-1,-2-1 0,2 1 0,-1-1 1,-1-2-1,2-2 1,-2-1-3,-1 0-5,0-4-10,-1-1-19,1 1-21,-2-3-113,-1 3 170,-1-2 0,0 0 0</inkml:trace>
  <inkml:trace contextRef="#ctx0" brushRef="#br0" timeOffset="173471.922">27699 2675 116,'0'0'14,"2"0"2,0 2 3,2 1 1,0-3-1,2 3-2,1-4-2,4-1-3,0 2-5,4-5-5,-1 2-14,1-2-25,3 1-18,-1-1-98,7-8 153,-2 2 0,-4-2 0</inkml:trace>
  <inkml:trace contextRef="#ctx0" brushRef="#br0" timeOffset="173992.9518">27640 2413 159,'0'0'11,"0"0"1,2-1 2,0 0 2,2-1-3,4-1-2,1 1-2,3-1 0,3-1-3,3 2 0,0-1-3,2 2-1,0-1-2,-1 2-4,1-1-10,-2 1-22,-3 1-21,-1 2-103,0 2 160,-4 2 0,0-2 0</inkml:trace>
  <inkml:trace contextRef="#ctx0" brushRef="#br0" timeOffset="174702.9925">28110 2725 160,'-2'-2'16,"-3"0"1,1 0 0,1-1 2,-1 1-6,0-1-4,2-1-2,-1 1-3,2-3 0,0-1-1,1-2-1,0 0-2,1-2 1,0 0-1,1-3 0,0 0-1,1 0-1,0-3 0,3 1 0,1 0 0,1 0 1,2 2-1,2 1 0,-1 2 1,1 3-1,-2 1 1,2 2 0,-2 0 0,1 3 1,-2 0-1,3 1 0,-2 1 0,0 1 1,1 1-1,-1 0 1,0 4 0,0 0 0,-1 2 0,-1 0 1,1 1-1,-3 3 1,0-1 0,-1 2 1,-1 0-2,-2 1 1,0-1 1,-1 0-2,1-1-1,-2-1-5,0-1-15,0 1-28,0-2-5,-2-1-71,-2 1 125,0-3 0,-1-2 0</inkml:trace>
  <inkml:trace contextRef="#ctx0" brushRef="#br0" timeOffset="175629.0454">28488 2414 115,'3'2'3,"0"3"0,0 5 0,1 0 1,0 1 0,1 4-2,-1-1 1,-1 3-1,1-2 1,-1-1 0,-1 0 1,-1-4 0,0-2 1,-2-1 1,1-2-1,-1-3 0,1 1 0,-2-3-1,0 0-1,-2-5-1,1 0 0,-2-2-1,2-4-1,-1-2 1,1 0 1,1 0-1,1-2 3,1 2 0,1-1 0,2-1 1,1 4 0,-1 3 0,3-2 0,-2 2-1,5 2-2,-3-1 0,3 0-1,1 3 0,1 0-1,-3 2-1,5 2 1,-3 1-1,0 2 0,-2 0 0,1 4 0,-3 0 0,0 4 1,-1-2-1,1 4 1,-6 0-1,0-1 0,-2 0 1,-4 2-1,0-1 0,0-1 0,0-2 0,-1 0-1,0-3 2,1-1 0,1 0-1,1-4 1,2 1 0,-1-3 0,2-3 0,2-1 0,-1 0 2,2-2 0,0 3 1,2-4 1,1 2 0,2-1-1,-3 2 1,6 0-2,-4 1 0,2 1-2,-1 2 1,2 0-2,-3 2 0,1 2 1,-1 2 0,2 4 0,-4-1 1,0 3 0,-1-1 0,-2 0 2,-1 0-1,0-1 1,-1-2 0,-2 2 1,0-3 0,-2 1 0,-1-1 0,-2 0 0,0 0 1,-2 0-2,-1-2 0,-1-1 0,0-2-3,2-1-5,1-1-14,-3-1-27,4-1-14,-1 0-104,-6-9 164,4 3 0,0 1 0</inkml:trace>
  <inkml:trace contextRef="#ctx0" brushRef="#br0" timeOffset="176127.0739">28740 2285 166,'10'0'8,"1"2"1,3-1 1,0 0 1,3 1-3,-2 2-1,1 1-1,1 0 0,-3 4-1,0 0-1,2 2 0,-4 1 0,1 2-1,-1 0-1,-2 1 1,-2 2 0,-2 3 1,0-3 0,-2 3 2,-2-2 0,-2 2 0,0 1 1,-2-1 0,-2-1-1,-3 0-2,0-2-10,-4-3-37,0-1-18,-3 0-138,-26 10 199,3-3 0,-1-3 0</inkml:trace>
  <inkml:trace contextRef="#ctx0" brushRef="#br0" timeOffset="176858.1157">27296 3089 97,'2'0'7,"0"1"1,5 0 2,-3 1 2,5-2-2,0 1 0,6-2 0,0 1 0,8 0 2,2-2 0,6 0 0,6 0-1,7 0 0,5-2 0,6 2-2,6-3 0,3 0-1,3-1-2,3-2 1,2 1-1,1-1-1,2 0 1,-1-1-1,1 0 1,-3 0-2,-3 0 1,-1 0-1,-5 2-2,-5 0 1,-6 1-2,-4 2 0,-7 1-2,-6 2-11,-6 1-20,-7 1-32,-5 2 0,-7-2-93,-17 10 157,-4 1 0,-3-2 0</inkml:trace>
  <inkml:trace contextRef="#ctx0" brushRef="#br0" timeOffset="177671.1622">27779 3396 209,'0'0'2,"0"0"-1,2 0 2,1 5-2,0 4-1,3 3 0,0 4 0,-1 3 0,-1 4 0,2 2-1,-1 1 1,1-2 0,-2 1 0,0-3 1,-1-3 0,-1-2 0,-1-2 0,0-4 2,-2-3-1,-1-1 1,1-4-1,-2-1 0,-1-1 0,1-4 0,-1-2-2,0-5 0,1-1-1,0-4-1,0-2 2,1-1 0,1-4-1,0-2 1,1 1 0,2-1 0,0 0 0,2 3 0,0 0 0,2 5-1,1 1 1,1 3 0,-1 1 1,4 2-2,-1 3 2,2-1 0,2 0 0,-1 3 0,2 0 0,-1 3 0,1-1 0,-1 4 0,-3-2 0,0 5 0,-3 1 0,0 2 0,-3 2 0,-1 4 0,-4 0-1,-3-1 1,-2 4 0,-3 0 0,-1 0 0,-4-1-1,0-2 1,-1 0-2,-1-3-1,0-4-6,0-2-8,2 0-8,2-5-20,0 0-11,3 0-44,3-13 99,1 2 0,1-2 0</inkml:trace>
  <inkml:trace contextRef="#ctx0" brushRef="#br0" timeOffset="178047.1837">28359 3302 176,'-3'2'3,"-2"0"1,-2 1 0,-4 3 1,3 2-2,-2 4 1,-1 1-1,3 2 1,-1 2-1,3 1-1,2 4 1,0 0 0,3 1-1,2 0 1,3 0-1,0-3-1,2 0-1,2-3-13,0-1-24,3-3-13,-1-4-75,12-6 125,-4-3 0,-1-3 0</inkml:trace>
  <inkml:trace contextRef="#ctx0" brushRef="#br0" timeOffset="178860.2302">28497 3396 96,'2'7'1,"1"3"0,1 2 0,0 0-1,1 5 0,-3-3 0,2 3 0,-3-2 1,0-1 1,-1 0 1,0-5 1,0 0 1,-2-5 0,-1-1 0,0-5 1,1-3 0,-2 0 0,2-5-2,0-5 1,2-1-1,0-2 1,2-2 2,1 0-1,1 1 1,2 0 1,1 2 0,0 1 1,2 2 0,1 2 0,1 2-2,0 1 0,2 2-1,-1 1-2,0 3 0,1 2-2,-2-1-1,0 4 0,-2-1-1,0 4-1,1 1 0,-4 2 0,0 0 0,0 2 0,-4-1 1,-2-1 0,0 0 0,-4 1 0,1-3 1,-3 1 0,2-3 0,-5 3 0,4-4 0,0-1 0,1 1 0,0-3-1,2 1-1,0-1 1,0 2-1,4-4 0,0 1 0,2 0 1,0-1-1,3 1 1,-2 0 1,5 1-1,-3 2 0,3-2 0,-1 3 0,2 1 0,-2 2-1,0-4 2,1 6-2,-1 0 1,1 1 0,-3 0 0,-3 3 1,-3 1 1,-4-1 0,-2-1 1,-5 2-1,1-4 2,-3-1 0,0-2-1,3-1 0,-3-2-1,1 0-3,1-2-5,1-1-11,-4-2-24,4 0-17,1-3-97,-3-4 155,4 1 0,1 0 0</inkml:trace>
  <inkml:trace contextRef="#ctx0" brushRef="#br0" timeOffset="179477.2655">28907 3159 136,'4'0'8,"3"0"1,2 3-1,-1-1 1,5 2-2,-2-1-2,1 2-2,1 3 0,-1-1 0,2 2-1,-1 0-1,0-1 1,-1 4 0,0-1 0,-1 0 0,-1 2 0,-1 1 1,0 0 0,-3 0 0,0 1 0,-2-1 0,-1 1 0,0-1-1,0 2 1,-2-2-1,2 0-1,-3 0 1,0 1-1,-3 0 0,1 1 1,-2 1 0,1 3 0,-3-3 0,0 2 1,0-1 1,-2-2 0,0 1 1,0-2 1,-1-1 0,1-3 0,-1-1 0,1-2-1,-1-1-1,1 0-10,1-1-37,-1-4-15,1-2-126,-12 0 184,3-2 0,-2-5 0</inkml:trace>
  <inkml:trace contextRef="#ctx0" brushRef="#br0" timeOffset="187851.7445">29573 2795 51,'1'3'4,"-1"-1"0,2-1 0,0 1 0,0 1 0,2 0-1,-2-2 0,0 2-1,2 0 0,-1 1-1,-1-2-1,2 3 1,0-2-2,1 3 1,0-1-1,2 1 1,0 1-1,2-1 1,0 0 1,-1-1 1,1-1 3,-1 1 3,3-3 4,-5 0 4,4-3 4,-1-3 1,1-4 1,-1 0 1,4-3-1,0-4-2,2 0-3,3-4-4,3-3-2,2 0-1,5-3-3,3-3-1,2-1-1,3-2-1,3 2-2,0 0-2,1 2-10,-2 4-26,-3 2-28,-2 5 0,-4 5-89,-10 9 153,-10 2 0,-9 3 0</inkml:trace>
  <inkml:trace contextRef="#ctx0" brushRef="#br0" timeOffset="190249.8817">26307 6692 121,'0'0'5,"0"0"0,0 0 1,0 0-1,0 0-1,0 0-2,0 3 0,-1 1 0,2 1-1,-1 4 1,3 2-1,1 0 1,1 4 0,0 0-1,0 1 1,1 1-1,-1-1 0,-1-1 0,0 1 1,0-1-1,-2-2 0,0-3 0,-2 0 1,1-3-1,-1 0 0,-2-3 1,1 1-2,-1-3 1,-1-2 0,-1 0 0,1-7-1,-1-1 0,-3-6 1,3-2-1,1-3 0,0-3 2,1 0 0,2 0 1,0-1 1,3 0 1,-1 4 0,2-1 1,3 1-1,-1 2-1,-1 3-1,2 1 0,1 2-2,1 3 0,0 2-1,3 3 0,-1 5 0,0 4 0,-1 5 1,1 3-1,-3 1 0,-1 4 1,-2-2 0,0 2 1,-4-1-1,-1-1 1,-2-1-1,-2-3 0,1 0 0,-1-5 1,-1 2-1,1-5-1,1 0 1,2-4 0,-2 3-1,1-1 0,0-3 0,-1 3-1,2-2 0,1-1 0,0 0 0,0 0-1,0 0 1,0 0 0,3 2 1,-1 0-1,3 1 2,-1 1 0,5 2-1,-3-3 0,5 2 1,-3-1-1,3 2 0,-1 0 1,0-1-1,-1-1 0,2 0-2,-4 0-6,1-1-11,-2 1-13,1-1-13,-3 0-85,4-4 130,-2-1 0,0-3 0</inkml:trace>
  <inkml:trace contextRef="#ctx0" brushRef="#br0" timeOffset="190599.9017">26627 6660 157,'0'0'10,"0"0"0,-2 0 1,0 0 1,0 0-3,0 3-2,0 1 0,2 3-2,1 3 0,0 1 0,0 1-1,0 2-1,1 1-1,-1 1 0,0 2-1,-1 0 0,1-3-2,0 3-3,-1-2-8,1-1-13,0-2-19,1-3-10,0 1-57,4-7 111,0-4 0,-2-3 0</inkml:trace>
  <inkml:trace contextRef="#ctx0" brushRef="#br0" timeOffset="190889.9183">26726 6612 205,'-1'0'4,"1"-1"2,1 3 0,2 6 0,1 4 0,1 1-2,2 6-1,0 1 0,1 1-1,-2-2-1,1 3 0,-1-3-2,-2 0-5,-1-1-11,1-1-18,-3-2-18,0-1-82,-5-2 135,2-3 0,-1-5 0</inkml:trace>
  <inkml:trace contextRef="#ctx0" brushRef="#br0" timeOffset="191086.9296">26703 6757 186,'1'-3'4,"0"1"1,2-1-6,1-1-11,4 1-21,1 1-14,4 0-55,10-1 102,-2 1 0,-1-1 0</inkml:trace>
  <inkml:trace contextRef="#ctx0" brushRef="#br0" timeOffset="191600.959">26994 6561 147,'-1'2'10,"0"0"0,0 0 1,0 0-1,-2 1-4,1-2-4,-2 4 0,-1 0-3,-3 4 0,3 1 1,-1 4-2,0 1 1,2-1 0,1 3 0,1-2 0,2-1 0,1-3 0,2-2 0,3 0 1,2-1 0,1-3 0,4 2 0,-2-4-1,1 1 1,0 1 1,-2 0-1,0-1 0,-1 2 1,-2 1-1,-2 0 1,1 1 0,-1 3 0,-4 1 1,0 1-1,-3-3 2,-2 1 0,-2-1 1,2-3 0,-3 3-1,-1-3 1,-1-1-1,-1-2-5,-1 1-13,2-3-26,1 0-9,2-1-60,0-16 110,0 1 0,0-3 0</inkml:trace>
  <inkml:trace contextRef="#ctx0" brushRef="#br0" timeOffset="192171.9916">27451 6717 197,'5'0'7,"1"-1"-1,3-1 1,-2 1-5,3 1-15,0-2-20,0 1-18,2 0-71,3 0 122,2 0 0,-5 0 0</inkml:trace>
  <inkml:trace contextRef="#ctx0" brushRef="#br0" timeOffset="192853.0306">28051 6389 162,'-2'0'2,"0"-1"1,1 1 1,0 3 0,1 2-1,1 6 0,1 1 2,0 5 0,2 1 0,-1 2 1,0 3-1,2 0-1,-1 2 0,0-1-1,-1 2-1,-1-2 0,1 0-2,-1-2-8,0-1-16,-2-3-26,2 1-1,-1-8-38,3 0 89,0-6 0</inkml:trace>
  <inkml:trace contextRef="#ctx0" brushRef="#br0" timeOffset="193233.0523">28332 6626 225,'0'0'8,"0"0"2,1-2 1,1-1 1,4 1-2,3-1-1,2-2-1,3 1-1,4 1-2,2-1-2,2-1-5,1 2-18,2 1-40,2-1-2,0 2-102,12-7 164,-7 2 0,-3-3 0</inkml:trace>
  <inkml:trace contextRef="#ctx0" brushRef="#br0" timeOffset="194116.1028">29104 6371 182,'0'-1'7,"-1"-2"0,1 2-1,0 0 1,0 1-3,0 0-3,1 2 0,2 5-2,1 1 0,1 6 1,0 3 1,2 2-1,-1 1 1,-1 2-1,-1-2 1,1 1-1,-3-4 1,0 0-1,-1-5-1,-2 0 1,0-4-2,0-2 0,-2-3 0,0-1 0,-2-4-1,0-3 0,-2-2-1,1-6 1,0-3 0,0-1 0,2-4 0,1-2 1,1-1-1,2 0 2,0 0 1,3 1 0,0 2 1,3 2 0,0 4 0,1-1 0,3 5 1,-1 0-1,1 3 0,4 3 0,-3 1 0,2 1-1,-1 3 1,-2 5-1,1 0 2,-3 2 0,-1 3 0,-2 3 1,-4 0 0,0 1 1,-3 1-1,-2 0 1,-3-1-1,-1-1-1,-4-1-1,2 0-2,-2-4-6,-1-2-9,5-1-14,-3 0-20,3-3-66,3 1 116,2-3 0,0 0 0</inkml:trace>
  <inkml:trace contextRef="#ctx0" brushRef="#br0" timeOffset="194485.1239">29575 6234 147,'0'0'10,"-2"-2"1,0 2 0,-4 2 1,-1 0-4,-3 1-2,0 3-1,-1 2-1,-1 5 0,-1 1 0,1 3 0,0 4 0,1 2 0,1 1-1,2 0 0,3 0-1,1 0 0,3-4-5,2 2-11,3-3-19,0-2-20,2 0-88,11 0 141,-3-3 0,1-3 0</inkml:trace>
  <inkml:trace contextRef="#ctx0" brushRef="#br0" timeOffset="195022.1547">29720 6543 170,'0'-4'11,"0"0"0,0-2 1,0 1 0,1-4-6,1 2-1,1-4-2,0 0 0,0-1-1,2-1-1,-2-1 0,1-1 0,0-1 0,0-1-1,1 0 0,-1 1 1,2 0-1,-2 2 0,0 2-1,0 2 1,0 3 0,0 2 0,1 2 0,0 3 0,2 1-1,0 3 2,0 5-1,3 2 1,0 1-1,0 2 1,0 1-1,0-1 0,0 2 0,0-1-3,-1-2-8,-1 0-14,-1 0-18,1-3-11,-4 1-51,-3 3 105,-1-3 0,-1-3 0</inkml:trace>
  <inkml:trace contextRef="#ctx0" brushRef="#br0" timeOffset="195223.1661">29795 6436 213,'1'-4'3,"1"0"-2,3 1-12,3 3-22,2-4-16,6 0-75,18 1 124,-2 0 0,1 1 0</inkml:trace>
  <inkml:trace contextRef="#ctx0" brushRef="#br0" timeOffset="195730.1951">30141 6479 151,'0'0'5,"0"0"0,0 0 0,0-3 1,0-2 0,0 1-2,0-6-1,-1 0 0,1 1-1,-1-4 0,0 1-1,1-2 0,0 0-1,2-1 0,-1 0-1,2 2 1,2 0-1,0 0 1,1 1 0,0 4 1,1 0 0,-2 0 0,2 3 1,0 1 0,1 0 0,0 3 0,0 3 1,2 2-1,-1 2 1,-1 5-1,1-1-1,-1 4 1,-1-1-1,-1 2 0,0 1-1,0-3-1,-2 1-7,-1-2-12,-1-1-24,0-1-7,-1-2-43,-1 5 94,0-4 0,0 1 0</inkml:trace>
  <inkml:trace contextRef="#ctx0" brushRef="#br0" timeOffset="196539.2414">30374 6257 156,'0'2'5,"1"2"1,0 4 0,1 3 0,1 0-2,2 5-1,0-3-2,-1 3 0,1-1 0,0 0-1,-2-1 0,1-3 0,-2-3 0,-1 1-1,1-5 0,-1 0-1,0-2 0,0 0-1,-3-5 0,-1 0 0,0-3 1,-1-3-1,-1-2 1,0 0 0,2-3 2,1-1 1,0 0 1,2-2 0,0 1 1,2 0 1,1 1 0,4 2 0,0 0 1,1 2-1,3 1-1,1 3 0,-1 2-1,3 1 0,-2 3-1,-1 1 0,2 1-1,-3 5 0,0 0 0,-1 1-1,-2 2 1,-1 1 0,-2 3 0,-2-1 0,-2 0 0,-2 1 0,-1-2 0,0-2 1,-1-1-1,0 0 1,1-4 0,-2-2 0,1 1 0,2-3 0,0-2-1,0-1 1,2-1 0,1-2 0,2-2 0,1 3 0,2-4 0,-1 5 0,3-1 1,0 2-1,3 1 1,-2 2-1,3 1 0,0 3 0,0 1 0,1 2 0,0 2 0,0 1 1,-3 2-1,-1 0 2,-3 2-1,-3-1 1,-5 0-1,-2 0 1,-5-3-1,-3 2-1,-3-4-3,-1-1-8,-3-2-11,0-1-26,2-4-7,1 0-60,-2-10 114,4-1 0,5-1 0</inkml:trace>
  <inkml:trace contextRef="#ctx0" brushRef="#br0" timeOffset="196860.2598">30671 6079 152,'8'0'10,"1"0"2,3 0 1,2 3 0,3 0-2,1 2-2,1 2-2,-1 5 0,0 1-3,-2 4 0,-2 1-1,-1 6 0,-5 0-1,-1 3-1,-4 0-3,-5 1-11,-3-1-23,-5 2-19,-4-1-90,-27 22 145,-1-6 0,1-4 0</inkml:trace>
  <inkml:trace contextRef="#ctx0" brushRef="#br0" timeOffset="197478.2951">29452 6835 84,'2'0'13,"0"0"2,5 1 4,1-1 1,5 0-1,4 0-2,6-2-2,3 0 0,8-2 0,6 0 0,7-3-3,8-2 0,8-1-2,8-2-1,5-3-1,4 0 0,4-2-2,-2 1-1,1-1-1,-6 2-1,-5 1 0,-7 2-1,-8 4-1,-10 1-3,-5 2-7,-10 2-19,-6 0-32,-7 3-6,-6 0-99,-13 9 165,-5-4 0,-4 4 0</inkml:trace>
  <inkml:trace contextRef="#ctx0" brushRef="#br0" timeOffset="198213.3372">29895 7234 165,'-3'-1'1,"2"-2"-1,0 1 1,1 2 0,2 5 0,0 2-1,1 6 1,2 1 0,-1 4-1,1 2 0,1-1-1,-2-1 1,-2-2-2,-1 0 0,-1-7-1,-2 1 0,0-3-1,-4-3 1,0-2-2,0-1 1,-1-5 1,-2-3 2,2-3 0,2-2 0,0-6 1,2-2 1,3-3 0,1-1 0,2-1 1,2-1 0,1 1 1,2 1-1,2 3 1,-1 5 0,3 3-1,-1 3 1,0 6-1,2 1 0,-2 5 0,1 2 0,0 2 0,-2 3 0,2 1-1,-2 2 1,-3 1 1,-2 4-1,-1-2 1,-7 2-1,-2-1 1,-4 1-1,-3-2-1,-4-1-6,0-4-8,-1 1-12,2-6-22,3 0-55,2-8 102,2-1 0,4 1 0</inkml:trace>
  <inkml:trace contextRef="#ctx0" brushRef="#br0" timeOffset="198533.3555">30282 7100 155,'-3'3'3,"0"0"0,-3 4 0,0 0 1,0 4-1,-3 0 0,2 3 0,0 1-2,1 3 0,0 3 0,0 0 0,3 2-1,2-2 0,2 0 0,1-2-3,3-1-10,-1-6-23,3-3-11,2-2-35,16-7 82,-2-1 0</inkml:trace>
  <inkml:trace contextRef="#ctx0" brushRef="#br0" timeOffset="199315.4002">30406 7210 123,'1'2'2,"0"3"-1,2 2 1,-1 3 0,1 2-1,-1 0 0,0 0 1,-1-1-1,-1-1 1,0-2-1,0-3 1,-3-1-1,1-1-2,0-1 0,-2-5-1,0-1 0,1-6-1,-1-1 1,2-4 0,3-2 2,1-2 2,2 1 3,1-1 1,0 1 1,1 2 1,1 2 0,-1 3 1,2 1-2,1 2-1,0 1-2,1 1-1,3 2-1,-2 0-1,0 4 0,-3 1-2,2 2 1,-3 4-1,0 3-1,-4-2 0,0 5-2,-3-1-2,-3 1 0,-2 2-1,-2-1 0,-1-2 1,-2 0 1,2 0 1,-4-4 1,5-2 1,-1-3 2,3-3 1,1-3 0,3-4 1,1-2 1,4-1 0,0-2 2,2 2-1,2 1 1,-1 2 0,2 0-1,-4 3-1,5-1 0,-3 3-1,2 2-1,-3 0 0,2 4 0,-1-1 0,0 5 0,-1-3 1,3 4 0,-4 2 0,2 2 1,-3-1 0,0 2-1,-3 0 1,-2-3 0,-2 4-1,-3-5-3,-3 1-4,0-3-6,-2-2-10,-4-2-17,2-2-13,-2-2-31,-4-12 82,1 3 0</inkml:trace>
  <inkml:trace contextRef="#ctx0" brushRef="#br0" timeOffset="199632.4183">30658 6964 175,'15'0'9,"6"0"1,2 1 1,3 4-1,-1-1-2,0 4-1,-2 4-2,-1 3-2,-6 4 0,-1 2-1,-6 4-7,-2 4-15,-6 3-34,-4 3-1,-4 4-54,-29 34 109,-1-8 0,-3-6 0</inkml:trace>
  <inkml:trace contextRef="#ctx0" brushRef="#br0" timeOffset="200222.4521">27885 8557 170,'-2'1'7,"2"-1"1,2-1 1,0 1-1,3-2 1,3-1-4,5 1-7,-1-1-11,4 1-23,3-3-14,2 5-65,15 0 115,-3 0 0,-4 0 0</inkml:trace>
  <inkml:trace contextRef="#ctx0" brushRef="#br0" timeOffset="200390.4617">28044 8678 183,'0'0'5,"1"0"-11,3 0-24,5 1-12,5-2-68,37-8 110,0 1 0,0-3 0</inkml:trace>
  <inkml:trace contextRef="#ctx0" brushRef="#br0" timeOffset="201106.5027">28736 8690 88,'-1'0'2,"-1"0"-1,-1 0 2,6 0 0,2 0-1,2-2 1,3 0 1,5 1 1,0-1 0,2 1 0,0 0 1,3-2-2,2 0 1,2-3-2,3 2 1,3-4-2,6 0-1,3-2 0,4-1-1,6-2 0,6-1 0,8-1 2,6-2 1,9-2 2,6 0 0,8-1 0,9-2 1,5 1 0,5-3 1,6 2 0,2 0-2,1 0 0,1 5-1,-2-2-1,-5 5 1,-4 1-2,-10 4 0,-8 2-2,-10 2 0,-11 4-6,-9 1-12,-11 1-30,-9 4-2,-8 2-46,-16 14 96,-8-1 0,-10 1 0</inkml:trace>
  <inkml:trace contextRef="#ctx0" brushRef="#br0" timeOffset="201887.5473">29441 9157 219,'0'0'5,"0"0"0,1 3 0,0-3 0,2 7-3,1 0-1,2 5-1,2 1 0,1 3 0,0 1 0,1 2 1,-1 0-1,0 0 0,-1-3 0,-2 0-1,-1-3-2,-2-4-3,-2 1-2,-1-7-3,-3 2-2,0-5-1,-4 0-2,1-3 0,-2-4 3,0-3 1,-3-3 3,4-2 2,-1-3 2,1-1 2,1-4 2,2-2 0,1 0 3,3-3 1,1 3 1,2 0 2,4 4 2,-1 2 1,2 4-1,1 3 1,2 5-1,-2 3-1,2 3-2,1 3 0,-3 1-3,2 6 0,-2 1 0,-1 5-1,-1 2 1,-4 3-1,-1 0 1,-3 0 0,-2 0 0,-3-1-1,-3-3-4,-3-3-6,0-3-10,-3-1-19,1-4-9,1 0-32,-4-12 79,5 1 0</inkml:trace>
  <inkml:trace contextRef="#ctx0" brushRef="#br0" timeOffset="202261.5687">29961 8871 166,'-6'0'8,"0"1"0,-4 2 2,0 3 1,0 4-1,-2 2-1,1 5-1,-1 3-3,4 1-1,-1 1-1,3 2-1,2 3-1,1-3-1,3 0 0,4 0-3,2-4-5,1-1-10,2-4-21,2-3-14,1-2-71,12-6 124,-1-1 0,-3-3 0</inkml:trace>
  <inkml:trace contextRef="#ctx0" brushRef="#br0" timeOffset="203006.6113">30101 8974 162,'0'2'8,"2"1"0,-1 3 0,1 2 0,1 6-4,0 0-2,1 1-1,0 5 0,-1 0-2,0-2 1,1 2-1,-3-6-1,-1 1 1,0-4 0,-2-3-1,-2-2-1,1-5 1,-2-3 0,-2-5 0,2-1 1,1-6 0,-1-3 1,2-3 1,2-1 1,1-2 2,1 2 0,2-1 0,2 1 2,-1 4-1,2 2 1,1 3-1,-2 3 0,4 1-1,-3 2 0,1 1-2,2 2 0,1-2 0,-1 5-1,0 0 0,2 2 0,-4-2-1,1 7 1,-1 0-1,0 1 0,-3 1 0,-1 2 0,-3 0 0,-4 0 0,1-2 0,-5 1 0,2-1 0,-2-4 0,3 1 1,-2-2-2,4-2 1,1 0 0,2-2 0,1-2 0,0-1 0,5-1 0,0-3 1,3 1 0,0 2 0,4-1 1,-3 3-1,1-1 0,-1 3 0,-2 3 0,0-1-1,1 3 1,-4 0 0,0 2 1,0 5-2,-4-2 1,-3 4 0,-1 3 0,-4 0-1,-2 0-2,-2 0-4,-2-2-8,-2 1-11,0-3-17,0-4-13,0-3-60,-5-7 115,3-2 0,3-3 0</inkml:trace>
  <inkml:trace contextRef="#ctx0" brushRef="#br0" timeOffset="203297.628">30354 8799 200,'26'1'7,"-14"3"1,4 3 0,1 1 0,3 4 1,3 2-3,-2 3-2,1 3-1,-3 2-2,-4 4-2,-3 3-7,-7 2-10,-4 5-16,-6 3-22,-10-1-81,-41 28 137,-2-10 0,-2-6 0</inkml:trace>
  <inkml:trace contextRef="#ctx0" brushRef="#br0" timeOffset="204264.6833">28621 8219 172,'0'0'1,"1"4"0,0-1 1,2 4-1,2 3 2,3 4-1,0 1 0,2 2 0,-2 0-1,1 0 1,-3-1 1,-1-1-1,-2-4 0,-1 0 1,-2-4-1,-2 0 0,-1-2-1,-2-4-1,-2-2-2,-3-4-2,1-4-1,-2-4-2,0-3 0,0-4 1,1-1 0,-1-4 2,3 0 2,1 0 2,1 0 2,3 1 1,2 5 2,4-1-1,2 4 0,1 3 0,3 1-1,0 3 0,4 4-2,-1 0 0,0 3 1,1 3-1,-1 2 0,0 2 0,-1 4 1,-1 1 0,-1 1 1,-3 0 1,-1 4 0,-2-1 0,-1-2-1,-3 0 1,-1-1 0,-1-3-1,-2 2 0,1-4-2,-3-1-4,1-2-7,-1 1-10,2-3-19,-1 2-13,3-7-57,0-4 109,2 1 0,1 0 0</inkml:trace>
  <inkml:trace contextRef="#ctx0" brushRef="#br0" timeOffset="204649.7053">29105 7990 104,'0'0'7,"0"0"1,-3-1 1,1-2 0,-1 5 0,-3 0-1,-1 1-2,2 7 0,-3 5 0,0 0 0,1 5-1,0 3 0,3 2-2,0 1 0,2 0-1,2 0-1,3-2 0,1-1-3,4-2-6,2-4-6,4-1-14,-1-2-19,3-5-52,17-2 99,-3-4 0,-3-1 0</inkml:trace>
  <inkml:trace contextRef="#ctx0" brushRef="#br0" timeOffset="205401.7483">29287 8136 95,'0'5'8,"1"3"1,0 1 1,1 3 0,0 0-1,1 1-2,-2-1 0,1 0-2,-2-3-1,-1 0 0,0-1-2,0-5 0,-2 0-2,0 0 0,-2-5 0,1-2-1,-3-4-1,2-1 0,0-6 1,2 0-1,1-3 1,1 0 1,1-3-1,2 1 2,2-1 1,1 2 1,2 1 1,2 4 1,1 1 0,1 3-1,3 3 1,0 3-1,2 1 0,-2 1-2,1 4 1,-3-2-1,0 7 0,-3 0 1,-2 4-1,-3 2 0,-2 3 0,-5-2 0,-3 1-1,0-1 0,-5 0-1,3-4 0,-2-2 0,3-1-1,-2-2 1,3-2-1,2 0 1,4-2 0,3-1 0,2 0 1,5-2 0,-4 1 0,4-2 0,-3 2 0,4-2 0,-6 1 1,4 1-1,-4 1 0,3 0 0,-2 1 0,1 4 0,-1 0 0,2 4 1,-4-1-1,0 3 1,-3-1 0,-3 2 0,-2 3 1,-5-3-1,-3 3-1,-4-3 1,-2 1-1,-4-2-1,0-1-2,-1-3-5,0-1-6,3-3-14,2-3-23,2 0-4,4-4-44,4-16 98,4-1 0,3 1 0</inkml:trace>
  <inkml:trace contextRef="#ctx0" brushRef="#br0" timeOffset="205770.7694">29477 7904 136,'6'-1'5,"5"0"0,2 1 1,2 1 0,2 3-2,3 2 0,-1 2-1,2 5 0,-1 2 1,-2 3-1,-2 3 1,-3 1 0,-1 1 0,-5 2-1,-2-1 1,-3 0-1,-3-1 0,-3-1 0,-1-3-2,-3 0-8,-1-4-11,-2 0-20,1-3-11,-1-3-47,0-2 96,0-3 0,5-2 0</inkml:trace>
  <inkml:trace contextRef="#ctx0" brushRef="#br0" timeOffset="206061.7861">29875 8074 236,'9'-5'8,"2"1"-1,2 0 0,4 0-1,2 0-8,3 0-12,1-1-30,1 0-13,-2 2-90,11-2 147,-6 0 0,-4 2 0</inkml:trace>
  <inkml:trace contextRef="#ctx0" brushRef="#br0" timeOffset="206748.8254">30314 7793 157,'3'11'6,"1"5"0,-1 3 1,3 3-1,0 2-1,0 4-1,1-1-2,0 0 0,-2-3-1,1 0 1,-1-4-1,-3-3 1,-1-1 0,0-6-2,-3 0 0,0-3-2,-4-4-1,2 0-3,-1-4-1,-2-4-1,0-6-2,2-4 0,-2-3 1,3-4 1,0-1 2,3-2 2,0 0 1,1-2 2,2 2 2,1 0 1,1 4-1,2 2 2,1 4-1,2 1 1,0 3 0,4 2 0,-1 4-1,2 1 1,2 4 0,1 0-1,0 3 0,-2 3 1,-2 1 1,-2 3 0,-2 4 0,-5 3 0,-4 2 0,-5 3 0,-5 1-1,-3-1-5,-5 1-7,0 0-8,-4-3-15,1-3-15,3-2-32,-1-2 79,3-3 0</inkml:trace>
  <inkml:trace contextRef="#ctx0" brushRef="#br0" timeOffset="207067.8436">30688 7704 148,'0'7'8,"-2"2"2,-2 3 1,0 1 2,-2 6 0,1 1-1,-2 3-2,1 3-1,2 0-3,0 1-2,3 0-6,2-2-13,2-2-23,3-2-17,3-3-79,7 2 134,-1-7 0,-1-1 0</inkml:trace>
  <inkml:trace contextRef="#ctx0" brushRef="#br0" timeOffset="207483.8674">30830 8015 188,'2'-2'8,"1"-4"1,1-1 1,1-3 1,-1 1-2,0-5-1,-1 1-2,1-1-3,0-3-1,-1-1-1,1-1-2,-1 1 0,1-1-1,1 1 1,2 2-1,-4 5 1,3 0 0,-2 3 0,2 4 0,-1 1 1,5 3 0,-2 4 0,3 2 1,-2 3 0,2 2 1,-1 3 0,1 2 0,0 2-1,-2 0 0,3 0-2,-4 0-8,2-1-16,0-1-25,-1-5-6,-4 0-57,0-2 113,-2-3 0,-5-3 0</inkml:trace>
  <inkml:trace contextRef="#ctx0" brushRef="#br0" timeOffset="207655.8773">30882 7895 183,'9'-3'-30,"4"1"-18,2-1-57,17-1 105,-3 0 0,-2 2 0</inkml:trace>
  <inkml:trace contextRef="#ctx0" brushRef="#br0" timeOffset="208078.9015">31184 7964 139,'0'-4'5,"0"0"0,0-3 0,0-2 1,0 0-2,-1-3-1,0 1-1,0-2-1,1 0-1,-1-4 0,1 1 0,1-1-1,1 0 0,2 1 1,3 1 0,-1 2 1,3 0 0,1 5 2,2 2 0,0 2 1,2 2 1,0 3 0,0 4-1,-1 0 1,0 4 0,1 2-2,-3 4 0,1 2-3,-3 2-7,-2 1-9,-2-2-23,-2 2-11,0-3-48,-6-1 98,0-2 0,0-3 0</inkml:trace>
  <inkml:trace contextRef="#ctx0" brushRef="#br0" timeOffset="208864.9464">31466 7691 151,'1'7'6,"2"1"0,0 1 0,1 3 0,2 1-2,0 1-2,0 0 0,-1 0 0,0-1 0,-2 2-1,-1-5 2,0 2 0,-1-4-2,-1-2-1,0-3-2,-2 0-1,0-5 0,-2-2-1,-1-3 0,-2-4-1,4-2 3,-1-3 1,1 0 2,1-1 1,1 3 0,1-3 1,1 2 0,2 2 0,2 1-1,2 0 0,3 3 1,2 0-1,1 4-1,2-1 1,2 4 0,-5 1-1,2 1 0,-1 3 0,-1 0-1,-3 1 0,2 5-1,-4 0-1,-1 2 1,-3 1-2,0 1-2,-5 0 0,-2-1-3,-2 0-1,0 0 0,0-5-1,-2 1 0,1-2 1,3-1 2,1-5 1,0 3 4,3-3 1,0 0 4,0 0 2,0 0 2,2-3 0,1 3 1,0-3 1,4 0-1,-2 1-1,0 3-1,3 1-3,-2 0 0,2 1-1,-1 5 1,0-2 0,-1 3 0,0 3 0,-3-1 0,-3 2 1,-1-2 0,-4 2-1,-1-1 0,-2-2-3,-2-1-4,-3-2-5,-1-2-10,-1 0-17,0-2-14,-1-3-43,-7-10 93,5-1 0,1 0 0</inkml:trace>
  <inkml:trace contextRef="#ctx0" brushRef="#br0" timeOffset="209365.9751">31715 7516 142,'2'0'8,"4"-1"1,1 1 0,5 1 1,-1 2-2,5-1-1,-2 4-2,2 0 0,-1 4-2,0 0 1,-1 4 0,0 1-1,1-1-1,-3 5 1,0 0-1,-1 1-1,-2 0 1,-1 2-1,-3 0 1,-2-1 0,-1 1 0,-1 2 0,-1-1 1,-2 1-1,-2 0 1,0-1-1,-5 0 0,0-2 0,-5-1-2,-1-5-11,-2 4-23,-3-6-21,0 1-95,-26 2 150,1-5 0,5-5 0</inkml:trace>
  <inkml:trace contextRef="#ctx0" brushRef="#br0" timeOffset="219160.5353">17380 3627 51,'7'-3'4,"3"-3"1,8 0 1,1-1 0,4-1-1,5 0 1,1 2-1,1-2 0,2 3 0,-1 1 0,0 0 0,0-1-1,-1 2 1,-1-1-1,0 0 0,0 4-1,1-3 0,-1 3 1,-1 0 0,2 0 0,-2 3 0,2-1 1,0 3-1,2-1 1,1 1-1,2 0 0,2 1 0,0-1 1,4 0 0,0 0 0,0-1 0,0-1 0,1-2 0,0 0 0,0-1-1,0 0-1,4 0 0,0 0-1,3 0 0,2 0-1,0 0-1,2 0 1,2 0 0,0-1-1,0 1 1,-1-1 0,1-2-1,0 3 1,1-4-1,3 0 0,0 0 0,3-1 0,1 3 0,1-3 0,1 1 0,0 0 0,-1 2 0,1-1 0,1 1 1,-1 0-1,0 2 0,3 0 0,-1 0 0,0 3 1,0-1-1,1 0 0,-2 0 0,0-2 0,1 2 0,-1-1-1,1-1 1,-1 0 0,2-1 0,2-1 0,-1 2 0,-1-1 1,1-1-1,-1 1 0,1 0 1,0 1-1,-1-1 0,0 1 0,0 1 1,-3-1 0,0 0 1,-1-1 1,0 1 1,2-1 1,-2-1 0,3 1 1,-2-1 1,0 0-1,-1-1 1,-2 1-1,-3 0-1,-3 1-1,-3 0 1,-2 1-3,-6 0 0,1 0 0,-5 0-5,-4 1-10,0 1-19,-5 1-27,-2 2-3,-3-2-73,14-1 135,-7-2 0,-3-3 0</inkml:trace>
  <inkml:trace contextRef="#ctx0" brushRef="#br0" timeOffset="222697.7376">18319 2506 60,'-2'-3'0,"-4"1"0,0-1 0,-5-2 0,0 1 0,-2 1 0,-3 1 0,-1-1 1,-3 3-1,-3 0 0,-2 0 0,-1 0 1,-4 0-1,0 3 1,-2-3 2,0 3 0,-4-2 1,3 1 1,-1 1 3,0-1 2,1 1 1,-1 0 0,1-1 1,2 0 0,3 1-1,-1-1-1,5 1-2,0 0-2,3 2-1,1 1-2,0 2-1,3 1-1,-3 1-1,0 3 1,0 1-1,0 2 0,-3-1 0,2 2 0,-2 2 1,2 0-1,1 2 1,1 0-1,0 1 1,1-1-2,0 4 0,-1-2 0,3 2 0,-1 2 0,2-1 0,0 1-1,3 0 1,-1 1 1,2 0 0,1 0 0,0 0 0,1-1 0,1 0 0,0 0-1,2-1 1,0-1-1,1-1 1,3 0-1,0-2 0,1 1 0,2-1 0,2-1 0,1-3-1,2 0 1,2-2 0,1 1-1,0-2 1,4-1 0,0-2 0,2-1 1,1-2-1,4 2 0,0-1 0,3 0 0,1 2 0,3-1 0,2 3-1,3-2 1,1 1 0,2 0 0,2-1 1,2-2 0,1 0 0,0-2 0,2 1 1,-2-1-2,2-1 2,-2 2-1,1-2 0,0 2 0,0-1 0,0 0 1,1 0-1,2-2 0,0 2 1,4-2-1,0 0 0,0-2 1,4-2-1,-2 1-1,-2 0 2,1-1-1,-5-1 0,1-1 0,-2 1 0,1-2 0,-2 0 0,0-1 1,2-1-1,-3 0 0,0 0 0,0-2 1,-2 0 0,-1-1 0,-1-1 1,-2-2 0,-2 1-1,-1 0 2,-1 0-1,-3 0 0,-1 0-1,-4 4 0,1-1 0,-2 1 0,-2 1-1,-2 0 0,2 0 0,1-1 0,-1 4 0,1-3 0,3 1-1,-2-1 1,3 1 0,-2-2-1,1 1 2,-1-2-1,-1-2 0,-2 2 0,0-2 2,-1-2 0,0-1 0,-2-1 1,-1-2 0,-1-2 0,-1-2 0,-3 0 1,0-1-2,-2-1-1,-1-2 0,-2 1 0,1 1 0,-2-1-1,0-1 0,0-1 0,2-2-1,0-1 1,1-1 1,0-1-1,-1 1 0,3-1 0,-4 0 1,1 3-1,-2 0 1,-3 2-1,0 0 0,-1 2 0,-1 0 0,-2-1 2,0 1-1,0 0 0,-2 1 1,0-1 0,-1 1 0,0 2 0,-1 1 0,-1 1-2,2 2 1,-2 1 0,1 3-2,-2 1 1,0-1 0,-1 1-1,-3-1 1,-2-1-1,2 1 2,-4-1-2,-1 2 1,-1-3 1,-1 1-1,-1 1 1,-1-1-1,-1 0 0,1 0 0,0 2 0,-1 0 0,-1 0-1,-1 0 1,0 1-1,0 0 1,-1 1 0,0-1-1,-1 1 2,1-1-1,-1-1 0,-1 1 0,1 0 0,-2-1 0,1 1 1,-1 0-1,0 0-1,1 2 1,2-2 0,-2 3 0,1 0 0,-1 0 0,-1 1 0,0 1-1,-1 2 1,-4 0 1,0 0-1,-2 0-1,-2 2 2,-3 1-1,2 0 0,-1 0 0,-2 0 0,2 0 0,-1 1 0,-1-1 0,1-1 0,-2 3 0,-3-2 0,-1 1 1,-2 1-1,-2-2 0,-1 2 0,-1 2 0,1-3 0,0 2 1,-1 1-1,3-3 0,0 1 0,0 1 0,2 0 0,-2-1 0,-2 3 0,1-1 0,0 2 0,-1-1 0,1 2 0,2-1 0,2 1 0,2 0 1,2 2-2,4-2 1,1 4 0,3-2 0,2 2-1,3 1 0,0-1 0,4 3-2,2 2-1,1 1-2,3 2 0,4 4 0,1 1-1,3 4 1,3-2 1,2 3 1,1 0 1,3-1 2,2 1 0,1-1 1,2-2 1,3 0-1,-1-3 1,2-1-1,4 1 0,1-1 1,3-2-1,3-2 0,2 0 0,2-1-1,2 0 2,0-2-2,1-1 0,-1 0 0,1 0-1,-1 0 1,1 0 0,-2 0 0,0-1-1,1 0 0,-1-3 2,1 2 0,0-3 0,-2 1 0,2-1 0,2-2 0,0-1 0,3 1 0,2 0 0,2-1-1,2 0 0,2 1 1,0-1-1,2-1 0,-1 0 0,-2 1 0,-1-1 1,-1 0 1,0 0-1,-1-1 0,-2 1 1,-2-1 0,2 1 0,0 1 0,1-2 0,2 1 0,2-1-1,2-1 1,1-1 0,1-1-2,1 0 2,0-1-1,-3-1 0,1-1 1,-3 0-1,-1 0 0,1-1 0,-2 1 0,-2-1 0,-2 0 0,1 0 1,1 0 0,-1 0 0,1-2 0,1 0 1,2-1-1,-2-1 1,2-1-1,0 0 1,-2 0-2,-1-1 1,0 0-1,-3-1 0,-1 0 0,-2 2 0,-2-1-1,-1-1-6,-2 1-10,-1-2-26,-1 0-2,0 0-19,13-9 64,-3 2 0</inkml:trace>
  <inkml:trace contextRef="#ctx0" brushRef="#br0" timeOffset="236762.5421">31264 6655 77,'11'-2'12,"1"-3"1,1-3-1,0-1-2,1-4-1,3-3-2,0-2-1,1-1 0,2-2-2,3-1 0,3 0 1,0 1 1,4-1 0,-1 0 0,1 3 0,-1-3 0,-2 2-1,1 1 0,-5 3-2,-1 1-1,-3 1-1,-3 3 0,-3 1 0,-3 3-1,-1 0 0,-3 4-1,-1 0-1,0 2-4,0 0-10,-3 1-23,0 3-12,2 2-47,-2 17 98,0 1 0,-3-1 0</inkml:trace>
  <inkml:trace contextRef="#ctx0" brushRef="#br0" timeOffset="238219.6254">32137 8186 92,'0'0'18,"3"-1"0,3-2 1,0 0-1,5-3-1,3-2-2,3-1-2,1-3-3,5 0-3,1 0-4,1-1-9,2 1-15,0 3-24,1 1-11,-2 4-46,0 6 102,-7 4 0,-9 2 0</inkml:trace>
  <inkml:trace contextRef="#ctx0" brushRef="#br0" timeOffset="251319.3747">28436 10154 59,'0'12'3,"1"-2"-2,0 4 1,1-1-1,0 1 0,-1 1 0,1 4 0,1 0 1,-1 4 0,0 1 1,1 3 0,0 3 0,1 1 0,0 2 0,1 2 0,-1-1-1,1 1 1,1 1-2,1 0 1,-1 2-1,1 0 0,0 2-1,1 6 2,-1 0 0,1 4 0,0 4 1,0 0 1,1 3 0,0 2 2,-1-1-1,3 2 0,-2-2 0,1 0-1,1 1 0,-1 0-1,1 2 0,-1 2-2,0-2 1,-2 3-1,2 0 0,-3-2 1,0-1-1,0-2 2,1-3 0,-1-1 1,1-4 1,-1-1 0,0-1 1,-2-3 0,-2-3-1,-2-1 0,-2-5 0,-1-4-2,-2-3-1,1-5 0,-3-1-1,2-4-1,0-3-2,2-3-5,0-4-6,1-2-14,0-2-22,0-3-1,0-1-18,0-21 68,0-3 0</inkml:trace>
  <inkml:trace contextRef="#ctx0" brushRef="#br0" timeOffset="252625.4494">28455 10106 66,'8'3'5,"4"-1"1,0-1 0,6 0-1,0-2 1,2-1 0,3-2 0,3-1 1,3 2-1,2-5 1,3 2-1,2-2 0,2 0-1,3 0 0,1-3 0,1 2-1,2-3-1,1 0 0,0 0 0,2-2-1,0-2-1,4 1 0,0-2 0,2 1 0,2 0 0,2 2 0,1-1 0,2 2 0,1 1 2,-1 0-1,2 0 1,-1 2 0,2 0 1,1-1-2,1-1 1,2-1-1,-1-1-1,2 0 0,-1-1-1,-1 1 1,0-1-1,1 3 0,-1-2 0,-1 3 0,2 0 1,-2-1-1,1 2 0,2-2 0,-5 0 0,1 1 0,-3 1 1,1-1 1,-3-2 1,2 0 0,-1 3 2,-2-2 0,-1 0 1,-2 0-2,-1 2 1,-4 0-1,0-2-1,-5 2-1,0-1-1,-4 1 0,1 0 0,-3 0-1,-1 1 0,0-1 0,-3 3 0,-1-1-2,-1 1-2,-3 2-5,0 1-6,-3 0-7,-2 2-12,-3-1-21,-5 0-52,2-2 107,-6 2 0,-2 1 0</inkml:trace>
  <inkml:trace contextRef="#ctx0" brushRef="#br0" timeOffset="253306.4883">32222 9331 53,'3'8'2,"0"6"0,1 2 0,0 3 0,0 4 0,-1 2-1,2 3 0,-1 1 0,2 2-1,-2 1 2,2 2-1,0 2-1,2 3 1,3 2 0,0 1-1,2 3 1,0 1-1,-1 2 0,3 0-1,-1-1 1,1 2 0,-2 1 1,-1-3 0,-1 1 0,1 3 1,-1 0 1,1 1 1,-2 0 1,-1-1 0,0 2 1,1-2 0,4-1 0,-3-1 0,3-2-1,-1-2 0,1 0-1,0-2-1,1 2 1,-1-1-2,0-1 1,-3 1-1,0-1 2,0-2-1,0-2 1,2-1 1,0-1 0,0-1 1,1-4 0,-1 2 0,2-3-1,-2-1-1,1-3 1,-4 0-2,-2-1 0,-2-3-1,-2-3 0,0 1-5,-2-4-8,-1 1-19,0-2-21,-1 0-62,-2 3 113,-4-6 0,-3-3 0</inkml:trace>
  <inkml:trace contextRef="#ctx0" brushRef="#br0" timeOffset="254762.5716">28821 12746 73,'-3'-2'2,"1"1"0,0 1 1,0-2 3,0 2 0,2 0 2,0 0 0,0 0 1,2 0 1,2 0-1,4 0 0,0-2-3,4-1-1,4 0-2,1-1 0,5-3-1,4-1 0,4 0-1,5-1-1,2-4 1,6 1 0,4-1-1,3-1 1,4-1-1,2 2 1,3-3-1,3 1 1,2 0-1,0-1 0,0-1 1,-1 1-1,1-2 1,0 1-1,2 0 1,1-2-1,3 0 1,1 1-1,1 1 0,2-2 0,-1 1 1,1 2-1,-2-1 0,-1 2 0,1-1 0,-1-1 0,1 2-1,-2-3 1,0 1-1,-2-1 0,0 4 1,0-2 0,-4 3 0,0 0 0,-1 4 1,0-2 0,-3 4 0,1-1 0,-1 2-1,0-2 1,-4 2-1,1-1 0,-1 1 1,-2 1-1,-1-1-1,1 1 1,-1 0 0,-4-1 0,0 1-1,-3 1 2,-4-1 0,-1 0 0,-2 1 0,-5-1 1,0 1-1,-1-1 1,0 1-1,0 0 0,1-1-1,1 0 0,2 0 0,1-2 0,0 2 1,1-1 0,-2 0 0,-3 1 2,-2-2 0,-2 1 1,-1 0 1,-3 0 0,-2-2-1,-1 3 1,-1-2-1,-3 2 0,0-3-1,-3 2-4,-3 0-12,-4 1-27,-1-2-13,-4-3-72,-25-26 125,-2 4 0,-2-4 0</inkml:trace>
  <inkml:trace contextRef="#ctx0" brushRef="#br0" timeOffset="256246.6565">29728 10464 60,'-3'0'8,"-2"-3"1,-2 2 0,-4-1 2,3 0-2,-3 0 0,-1 0-1,0 1 0,0-1-1,-4 2 0,2 0-1,-2 0 0,1 0-2,-2 3 0,2-1-1,-1 1-1,2 1 0,0 3-2,1 1 1,-1 1-1,0 3 0,-1 1-1,0 4 1,-2 1-1,0 2 1,-1 2 0,1 2 0,-1 1-1,2 1 1,0 2 0,2 0 0,2 3 0,1-2 1,-2 3-1,4-2 1,0 2 0,1 2 1,1-1-1,2 0 1,1 1-1,2 0 1,1-1-1,2 1 0,1-2-1,1 2 0,3-3 1,2-1 0,2 1 0,0-2 0,5 0 0,1-2 0,4-1 1,0-4-1,5 2 1,3-6 0,1 2 0,3-2 0,1-2 0,3-1 1,1-2-1,2-1 0,2-3 0,2 0 0,0-3-1,4-4 1,0 0-1,3-3 0,4 0 1,0-4-1,3-2 1,2-1-1,0-1 0,2-3-1,-3 0 1,0-3 0,-1-4-1,-2 0 1,-2-3 0,-1-2 0,1-2 0,-3-2 0,-4-3 0,1-3-1,-6-2 0,-2-3 0,-4-4-2,-1-3 0,-7-3 0,-3 1 0,-1-3 0,-5 0 1,-4 3 0,-5 0 0,-1 1 2,-6 2 0,-4 1 0,-5 3 0,-2-1 0,-4 0 0,-5 2 1,-2 0 0,-1 0 1,-6 1 1,-2 3 1,-3 1 0,-3 3 0,-3 3 1,0 2-1,-4 7 0,-2 1-1,0 3-1,-2 5 1,1 2-1,-3-1 0,3 4 0,-3 0 1,4 3 0,-2 1-1,2 0 0,-1 2 0,2 2-2,-2 0 1,2 1-1,1 3-2,0 0-2,1 4-5,2 0-7,-1 2-17,4 4-19,1 4-11,1 2-75,-17 23 137,8-3 0,4-3 0</inkml:trace>
  <inkml:trace contextRef="#ctx0" brushRef="#br0" timeOffset="257785.7445">30801 9919 58,'-7'0'6,"-3"2"2,-2-1 1,-2 1 2,-3 0 0,-3 1 0,-2 0 0,0 1-1,-3-1 0,2 2-2,-3 1 1,1 0-2,2 3 0,-2-1-2,1 1 1,2 3-2,-2 1 0,1 0-2,0 3-1,-2 1 0,1 2-1,1 2 1,0 1-1,-1 4 0,2-1 1,0 3 0,2 2 0,0-1 0,2 4 0,0 0 0,1 3 0,4-2 0,1 2 0,0 0-1,2 1 1,2 1-1,-1-2 0,2 0 1,3-1-1,-1 3 0,1-4 0,3 3 1,1-2-1,2 0 1,2 1 1,2 0-1,2-1 1,3 0-1,2 0 1,2-2 0,2-1 0,2 0-2,3-6 1,1 0-1,3-1 1,2-1-1,1-4 1,1-2 0,1 0 0,0-3 1,0-1-1,0-2 1,3-1 0,1-1 0,2-2 1,2 1-1,2-2 0,2-3 1,2 0-1,1 0 0,0-1 0,0-2 0,-1-1-1,0-2 0,-1 0 0,1-2 0,-1-1 0,0-1-1,3-1 0,0-1 0,1-4 0,1 0 1,-1 1-1,0-3 0,-3-1 1,-1 1 0,-3-3 0,-3-2 0,-1 0 0,-2-1 0,-2-2 0,-2-2 0,-2-1 0,0-1 1,-3-4-1,-3 0 0,0-1 0,-3-1 1,-3-2-1,-1 2 0,-2-2 0,-2-1 0,-3 2 0,0-3-1,-3 3 1,-1-4 0,-3 3 1,-2-2-1,-3 0 0,-1 2-1,-2-2 1,-2 2-1,-2 0 0,-2 2 0,-1-2-1,-1 4 1,-2 0 0,2 1-1,-1 3 1,1 1 1,0 1-1,0 2 1,-1 1 0,2 1 0,-2 1 0,-2 2 0,-3 0-1,0 0 1,0 2 0,-1 1 0,-1 0 0,1 1-1,0 1 1,-1 0 0,0 2 0,1 0-1,0 1 1,0 1 0,-1 0 0,-2 2 0,-2-1-1,-1-1 1,-2 1 0,-3-1-1,-2 0 1,0 0-1,-2-1 1,-2 1-1,1 0 1,0 2 0,-2-2-1,-2 4 1,1-1-2,-5 2-6,-2 3-10,-5 0-39,-2 3-7,-5 4-106,-64 22 169,7 0 0,6 0 0</inkml:trace>
  <inkml:trace contextRef="#ctx0" brushRef="#br0" timeOffset="269664.4239">29129 10193 118,'-2'-3'10,"0"2"0,1-1 0,0 0 0,0 0-3,1 2-2,0 0-1,0 0-3,0 0 0,-1 2-1,1 1 0,1 2 0,-1 0 1,1 5 0,0-3-1,2 2 0,-2-2 1,0 1-1,1-3 1,-1 2 1,-1-7 0,1 5 2,-1-5 0,0 0 0,0 0 1,0 0 0,0 0-1,0 0 0,0-5-1,-1 2-1,0-4 0,0-2-1,-1-1 0,-1-2-1,0-1 1,1 0-1,0-2 1,1 0-1,-1 1 0,1-2 0,0 3 0,1 0 0,0 1 0,1 0 0,1 5 0,0-2 0,-1 3 0,3-2 0,-2 4 0,3-5 0,-2 4 0,0 0 0,-2 0 1,0 1-2,0 3 1,0 0 0,-1 1-1,0 0 0,0 0 0,2-1 0,0-1 0,0 2 0,3 0 0,-1 3 0,2 1 1,-2-1 0,3 4 0,-4-3 0,4 5 0,-1-3 1,-1 3-1,0-1 1,1 0-1,-1 0 1,0 2-1,2 2 1,-2-4-1,1 4 1,-2-6-1,0 5 0,-1-5 1,0 2-1,1-1 0,-1 1-2,-1-2-4,0 2-8,-1-2-12,0 0-21,-1-2-4,-1 4-26,-1 0 77,-1 0 0</inkml:trace>
  <inkml:trace contextRef="#ctx0" brushRef="#br0" timeOffset="269997.443">29153 10181 109,'0'-3'9,"1"-1"3,3 0 1,0-1 1,0 1-1,3-3-2,-3 4-2,4-4-5,-2 4-13,4-3-29,-1 2-9,6-4-53,14-5 100,0-1 0,0 0 0</inkml:trace>
  <inkml:trace contextRef="#ctx0" brushRef="#br0" timeOffset="271396.523">31437 9583 79,'0'0'0,"0"0"0,0 0 1,1 0-1,1 2 0,0 1 0,0 1 0,1 2 1,-1 1-1,1 2 0,-1-2 0,2 3 1,-1-4-1,2 3 1,-2-4 0,1 0 0,-1 0 0,1-1-1,-2-1-1,0-2 0,-1 2-2,-2-1 1,1 1 0,-3-2 0,-1 1-1,0-2 2,-1 0 0,-3-3 2,4-1 0,-1-2-1,1-3 1,0-1 0,2-1 1,-1-2 1,2 2 1,1-2 1,0 1 1,0 0 1,0 0 0,1 0 0,2 4 0,1-1 0,0 1 0,2 0-2,1 2 0,4-1-1,-5 2 0,5 0-2,-1 2 1,-3 2-2,1 1 0,4 0-1,-3 2 1,0 1-1,-1 1 0,1 1 1,-4-1-1,2 3 2,-2-3-1,-1 5 1,0-4-1,-3 4 0,-2-4 0,-2 5-1,1-5-2,-2 3 0,0-2-1,-2-1-1,2 0 1,1-1 0,1-3 1,1 1 0,3-1 1,0 0 1,3 0 1,2 0 1,2-1 0,0 0 0,0-1 0,-2 0 0,3 0 0,-5 1 0,3-1 0,-2 1-1,1 0-1,-1 0 0,1 1 0,-2 0 0,2 1-1,-2 1 1,3 0 0,-3-1 0,1 1 0,-1 2 1,0 1 0,-2-3 0,1 5 1,-3-4 0,-1 3 0,-1-2 1,-4 3-1,1-3 0,-3 2 0,1-2-1,-2 2 1,0-2 0,-2 0 0,2-1 1,-1-1 0,0 0 1,3-1 0,-3 0 1,5 1 0,-6-1-1,4-1 0,-2 0-6,1-1-24,0 3-25,-1-2-93,-15-2 144,3 1 0,-2-3 0</inkml:trace>
  <inkml:trace contextRef="#ctx0" brushRef="#br0" timeOffset="275350.7492">30604 10169 68,'12'-5'9,"2"1"0,3-4 0,0 2 0,2-2-1,2 0 1,1-2 1,1 1-1,0-1 0,0-1 0,0 0 0,1 1 0,1 1 0,-2-3-1,0 2-1,1-2 0,0 2 0,-1 0-1,0-2 0,0 0-1,0 2 0,0 0-1,0-1 0,0 0-1,-1 2 0,1-1-1,-2 2 0,1 0-1,0 0 0,0 3-3,-3 0-4,1 1-9,-3-1-13,1 5-11,-6 0-17,-1 3-54,-10 14 110,-3 2 0,-7 0 0</inkml:trace>
  <inkml:trace contextRef="#ctx0" brushRef="#br0" timeOffset="275919.7817">30828 10282 82,'6'0'3,"2"-1"1,4 1 1,3-4 1,5-3 1,-2 1 0,4-2 1,2 0 0,2-4 0,-1 2 0,4-1 0,-1-1-2,1 1-1,1 0-1,0-3 0,1 3-2,1-1 0,-1 1 0,0 0 0,1 1-1,-3-1 1,0 3-2,-2 1 1,-1-2-1,-6 4-2,-2 0-5,-2 2-7,-6 1-7,-3 0-16,-3 2-10,-1 2-10,-10 13 57,-2 1 0</inkml:trace>
  <inkml:trace contextRef="#ctx0" brushRef="#br0" timeOffset="276402.8094">30940 10411 101,'11'-5'7,"3"-2"1,5-3 1,3-2 1,6-1-3,1-4 0,5 1-1,3-1 0,2 0-1,2 2-1,1 1-1,0-1 0,0 4-1,1 1-2,-4 0 0,-2 2-4,-5 1-5,-3 3-8,-5-2-9,-4 6-17,-6 0-36,-12 13 79,-4-1 0</inkml:trace>
  <inkml:trace contextRef="#ctx0" brushRef="#br0" timeOffset="276777.8308">31054 10456 89,'12'-7'4,"5"1"1,4-2 1,3 0 0,9-4-2,2-2-1,4 2 0,1-3-2,3 2-1,-1 2-3,-2-1-6,-1 2-5,-4 3-7,-4 2-7,-6 3-18,-7 12 46,-4 0 0</inkml:trace>
  <inkml:trace contextRef="#ctx0" brushRef="#br0" timeOffset="277203.8552">31020 10588 123,'15'-6'6,"8"-1"0,6-3 0,5 0 0,7-2-4,2 1-4,5-2-3,-2 2-4,1 1-4,-2 2-5,-1 1-5,-6 2-8,-4 3-17,0 2 48,-9 5 0</inkml:trace>
  <inkml:trace contextRef="#ctx0" brushRef="#br0" timeOffset="277563.8758">31133 10653 54,'15'-3'3,"8"-2"0,5 0 0,5-1-3,6-2-3,1 0-4,4 1-5,-3 0-4,-2 0-9,4 4 25</inkml:trace>
  <inkml:trace contextRef="#ctx0" brushRef="#br0" timeOffset="277946.8977">31102 10771 85,'15'-2'4,"9"0"0,4-3 0,5 1 0,4-2-2,3-2 0,2 3-4,0-2-3,-4 2-5,-1 0-5,-2 1-8,-5 1-27,-7 6 50,-8-1 0</inkml:trace>
  <inkml:trace contextRef="#ctx0" brushRef="#br0" timeOffset="278308.9184">31075 10851 130,'15'-2'3,"6"2"0,5-3-1,5 0 1,4 0-2,3-1-3,2 2-3,1-2-5,-4 1-4,0 3-4,-4 0-7,-4 2-43,1 5 68,-8 3 0</inkml:trace>
  <inkml:trace contextRef="#ctx0" brushRef="#br0" timeOffset="278682.9398">31026 11021 130,'14'-3'7,"3"0"-1,7-1 0,3-1 1,5 0-4,2 0-2,3 1-1,0-1-2,0 4-2,-1-1-2,-4 1-5,-3 2-5,-2 0-5,-5 0-9,-5 0-40,-4 5 70,-2-2 0</inkml:trace>
  <inkml:trace contextRef="#ctx0" brushRef="#br0" timeOffset="279013.9587">31031 11096 96,'4'0'5,"5"-3"0,1 3 0,7 0 0,-1-3-1,5 3-1,-1-1-2,4 0 0,2 1-1,-1-1-2,2 1-3,-2-1-4,-1 1-4,-2 0-5,-1 1-7,-5 1-28,-7 5 53,-3-2 0</inkml:trace>
  <inkml:trace contextRef="#ctx0" brushRef="#br0" timeOffset="279366.9789">30913 11267 119,'10'-4'8,"3"1"1,5 0 0,2-1 1,4 1-2,2-1-3,0 1 0,1 0-2,0 1 0,-5 1-1,1 1-2,0 0-2,-3 2-3,-1-1-4,0 2-6,-5-3-10,1 4-12,-5-3-51,2 2 88,-2 1 0,-2-2 0</inkml:trace>
  <inkml:trace contextRef="#ctx0" brushRef="#br0" timeOffset="279637.9944">31353 11136 150,'15'-6'6,"7"-2"1,3-2-2,5 1-4,3-4-7,1 2-5,0 0-5,-1 2-9,-4 0-13,-5 2-35,3 3 73,-5 2 0</inkml:trace>
  <inkml:trace contextRef="#ctx0" brushRef="#br0" timeOffset="279918.0104">31669 10798 86,'9'-1'-4,"2"0"-5,1-2-5,3 2-9,2-3-13,-1 1 36</inkml:trace>
  <inkml:trace contextRef="#ctx0" brushRef="#br0" timeOffset="280412.0387">31496 10562 91,'13'-6'-3,"6"-2"-9,1-1-11,6-1-30,24-11 53,-3 3 0</inkml:trace>
  <inkml:trace contextRef="#ctx0" brushRef="#br0" timeOffset="281122.0793">30481 10101 124,'8'-7'8,"5"-1"0,4-6 1,3 2 1,6-5-3,3 0-2,3-2-1,2 0-3,2 0-7,1 1-5,0 2-8,-2 0-7,-3 2-11,-2 2-40,3 4 77,-6 1 0</inkml:trace>
  <inkml:trace contextRef="#ctx0" brushRef="#br0" timeOffset="281370.0935">30837 9989 76,'10'-4'-19,"4"-4"-14,23-5 9,-2 0 24</inkml:trace>
  <inkml:trace contextRef="#ctx0" brushRef="#br0" timeOffset="284850.2925">32201 7665 47,'0'6'2,"1"0"0,0-1 0,-1-1-1,3 1 1,-1-1 0,1-1 1,1 1 0,-1-2 2,-1 0 0,-1 0 2,0 0 1,1-2 0,0 1 1,0-1-1,1-2 1,0 0-1,0-5 0,1-3-2,4-2 0,2-1-1,3-3 0,2-1 0,2-1-1,1-2-1,1 0-1,2 0 0,0-1-1,-4 1 0,2 2 0,-2-2 0,-3 5-3,-1 1-6,0 3-14,-3 4-24,-2 1-2,1 4-7,-18 4 55,0 1 0</inkml:trace>
  <inkml:trace contextRef="#ctx0" brushRef="#br0" timeOffset="290699.6271">30729 10012 88,'10'-5'-5,"1"-5"-8,8 1-7,2-2-30,29-6 50,-2 1 0</inkml:trace>
  <inkml:trace contextRef="#ctx0" brushRef="#br0" timeOffset="290926.6401">31049 10048 54,'8'-4'-16,"7"0"-7,21-10 8</inkml:trace>
  <inkml:trace contextRef="#ctx0" brushRef="#br0" timeOffset="309383.6958">15725 3165 54,'3'4'3,"2"0"1,-2-1 0,5 4 0,-4-3 0,2 1 0,-1 0-1,3 3 0,0-2-1,1 2 0,-1 0-1,4 0 0,-4 0 0,1 0 0,-2-2 0,3 0-1,-3 0 1,0 0 0,-1-1-1,3 0 1,-3-2 0,2 1 1,-5-2-1,5 0 2,-4-2 1,1 1 0,-2-2 3,3-1 0,-2 0 0,1-3 2,2-2 1,0-3-1,-1 0 1,3-4 0,-1-1-1,1-2-1,-1 0 0,4-4-2,-2-1-1,2-2-2,1-1 0,-1-1-1,3-3 0,0 2 0,0 0 0,1-2-1,0 0 1,0 1 1,1 0 0,0 1 0,1-1 0,1 2 0,0 2 0,1 2 0,0 2 0,-1 1 0,-1 4 0,-3 0 0,-1 4 0,-3 1-1,-4 4 0,2 0 0,-4 1-2,-1 1-3,0 3-28,0 0-25,-2 1-1,0 0-70,-8-4 127,-5-2 0,-4-4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1804"/>
          </a:xfrm>
          <a:prstGeom prst="rect">
            <a:avLst/>
          </a:prstGeom>
        </p:spPr>
        <p:txBody>
          <a:bodyPr vert="horz" lIns="92830" tIns="46415" rIns="92830" bIns="46415" rtlCol="0"/>
          <a:lstStyle>
            <a:lvl1pPr algn="l">
              <a:defRPr sz="1200"/>
            </a:lvl1pPr>
          </a:lstStyle>
          <a:p>
            <a:endParaRPr lang="en-US"/>
          </a:p>
        </p:txBody>
      </p:sp>
      <p:sp>
        <p:nvSpPr>
          <p:cNvPr id="3" name="Date Placeholder 2"/>
          <p:cNvSpPr>
            <a:spLocks noGrp="1"/>
          </p:cNvSpPr>
          <p:nvPr>
            <p:ph type="dt" idx="1"/>
          </p:nvPr>
        </p:nvSpPr>
        <p:spPr>
          <a:xfrm>
            <a:off x="3970938" y="0"/>
            <a:ext cx="3037840" cy="461804"/>
          </a:xfrm>
          <a:prstGeom prst="rect">
            <a:avLst/>
          </a:prstGeom>
        </p:spPr>
        <p:txBody>
          <a:bodyPr vert="horz" lIns="92830" tIns="46415" rIns="92830" bIns="46415" rtlCol="0"/>
          <a:lstStyle>
            <a:lvl1pPr algn="r">
              <a:defRPr sz="1200"/>
            </a:lvl1pPr>
          </a:lstStyle>
          <a:p>
            <a:fld id="{19654594-EFB7-479D-A9DB-B0FAE584A021}" type="datetimeFigureOut">
              <a:rPr lang="en-US" smtClean="0"/>
              <a:pPr/>
              <a:t>11/27/2022</a:t>
            </a:fld>
            <a:endParaRPr lang="en-US"/>
          </a:p>
        </p:txBody>
      </p:sp>
      <p:sp>
        <p:nvSpPr>
          <p:cNvPr id="4" name="Slide Image Placeholder 3"/>
          <p:cNvSpPr>
            <a:spLocks noGrp="1" noRot="1" noChangeAspect="1"/>
          </p:cNvSpPr>
          <p:nvPr>
            <p:ph type="sldImg" idx="2"/>
          </p:nvPr>
        </p:nvSpPr>
        <p:spPr>
          <a:xfrm>
            <a:off x="427038" y="692150"/>
            <a:ext cx="6156325" cy="3463925"/>
          </a:xfrm>
          <a:prstGeom prst="rect">
            <a:avLst/>
          </a:prstGeom>
          <a:noFill/>
          <a:ln w="12700">
            <a:solidFill>
              <a:prstClr val="black"/>
            </a:solidFill>
          </a:ln>
        </p:spPr>
        <p:txBody>
          <a:bodyPr vert="horz" lIns="92830" tIns="46415" rIns="92830" bIns="46415" rtlCol="0" anchor="ctr"/>
          <a:lstStyle/>
          <a:p>
            <a:endParaRPr lang="en-US"/>
          </a:p>
        </p:txBody>
      </p:sp>
      <p:sp>
        <p:nvSpPr>
          <p:cNvPr id="5" name="Notes Placeholder 4"/>
          <p:cNvSpPr>
            <a:spLocks noGrp="1"/>
          </p:cNvSpPr>
          <p:nvPr>
            <p:ph type="body" sz="quarter" idx="3"/>
          </p:nvPr>
        </p:nvSpPr>
        <p:spPr>
          <a:xfrm>
            <a:off x="701040" y="4387136"/>
            <a:ext cx="5608320" cy="4156234"/>
          </a:xfrm>
          <a:prstGeom prst="rect">
            <a:avLst/>
          </a:prstGeom>
        </p:spPr>
        <p:txBody>
          <a:bodyPr vert="horz" lIns="92830" tIns="46415" rIns="92830" bIns="46415"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772668"/>
            <a:ext cx="3037840" cy="461804"/>
          </a:xfrm>
          <a:prstGeom prst="rect">
            <a:avLst/>
          </a:prstGeom>
        </p:spPr>
        <p:txBody>
          <a:bodyPr vert="horz" lIns="92830" tIns="46415" rIns="92830" bIns="46415"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772668"/>
            <a:ext cx="3037840" cy="461804"/>
          </a:xfrm>
          <a:prstGeom prst="rect">
            <a:avLst/>
          </a:prstGeom>
        </p:spPr>
        <p:txBody>
          <a:bodyPr vert="horz" lIns="92830" tIns="46415" rIns="92830" bIns="46415" rtlCol="0" anchor="b"/>
          <a:lstStyle>
            <a:lvl1pPr algn="r">
              <a:defRPr sz="1200"/>
            </a:lvl1pPr>
          </a:lstStyle>
          <a:p>
            <a:fld id="{6B9EF1B0-FBA9-4632-82F2-A82401F99125}" type="slidenum">
              <a:rPr lang="en-US" smtClean="0"/>
              <a:pPr/>
              <a:t>‹#›</a:t>
            </a:fld>
            <a:endParaRPr lang="en-US"/>
          </a:p>
        </p:txBody>
      </p:sp>
    </p:spTree>
    <p:extLst>
      <p:ext uri="{BB962C8B-B14F-4D97-AF65-F5344CB8AC3E}">
        <p14:creationId xmlns:p14="http://schemas.microsoft.com/office/powerpoint/2010/main" val="27057420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a:extLst>
              <a:ext uri="{FF2B5EF4-FFF2-40B4-BE49-F238E27FC236}">
                <a16:creationId xmlns:a16="http://schemas.microsoft.com/office/drawing/2014/main" xmlns="" id="{F40382BA-11F3-449D-A852-41F5A6F114D8}"/>
              </a:ext>
            </a:extLst>
          </p:cNvPr>
          <p:cNvSpPr>
            <a:spLocks noGrp="1" noRot="1" noChangeAspect="1" noChangeArrowheads="1" noTextEdit="1"/>
          </p:cNvSpPr>
          <p:nvPr>
            <p:ph type="sldImg"/>
          </p:nvPr>
        </p:nvSpPr>
        <p:spPr>
          <a:xfrm>
            <a:off x="393700" y="692150"/>
            <a:ext cx="6070600" cy="3416300"/>
          </a:xfrm>
          <a:ln/>
        </p:spPr>
      </p:sp>
      <p:sp>
        <p:nvSpPr>
          <p:cNvPr id="46083" name="Rectangle 3">
            <a:extLst>
              <a:ext uri="{FF2B5EF4-FFF2-40B4-BE49-F238E27FC236}">
                <a16:creationId xmlns:a16="http://schemas.microsoft.com/office/drawing/2014/main" xmlns="" id="{44F98AFF-F694-496D-A6F3-8619C700D9A6}"/>
              </a:ext>
            </a:extLst>
          </p:cNvPr>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38369917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0" y="6521853"/>
            <a:ext cx="1219200" cy="365125"/>
          </a:xfrm>
        </p:spPr>
        <p:txBody>
          <a:bodyPr/>
          <a:lstStyle/>
          <a:p>
            <a:r>
              <a:rPr lang="en-US" dirty="0"/>
              <a:t>Slide </a:t>
            </a:r>
            <a:fld id="{B6F15528-21DE-4FAA-801E-634DDDAF4B2B}" type="slidenum">
              <a:rPr lang="en-US" smtClean="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r>
              <a:rPr lang="en-US" dirty="0"/>
              <a:t>Slide </a:t>
            </a:r>
            <a:fld id="{B6F15528-21DE-4FAA-801E-634DDDAF4B2B}"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03200" y="1417320"/>
            <a:ext cx="11785600" cy="4907281"/>
          </a:xfrm>
          <a:gradFill>
            <a:gsLst>
              <a:gs pos="0">
                <a:schemeClr val="accent4">
                  <a:lumMod val="4000"/>
                  <a:lumOff val="96000"/>
                  <a:alpha val="36000"/>
                </a:schemeClr>
              </a:gs>
              <a:gs pos="35000">
                <a:schemeClr val="accent3">
                  <a:lumMod val="9000"/>
                  <a:lumOff val="91000"/>
                  <a:alpha val="39000"/>
                </a:schemeClr>
              </a:gs>
              <a:gs pos="100000">
                <a:schemeClr val="accent4">
                  <a:lumMod val="0"/>
                  <a:lumOff val="100000"/>
                  <a:alpha val="54000"/>
                </a:schemeClr>
              </a:gs>
            </a:gsLst>
          </a:gradFill>
          <a:ln>
            <a:noFill/>
          </a:ln>
          <a:effectLst>
            <a:softEdge rad="50800"/>
          </a:effectLst>
        </p:spPr>
        <p:style>
          <a:lnRef idx="1">
            <a:schemeClr val="accent3"/>
          </a:lnRef>
          <a:fillRef idx="2">
            <a:schemeClr val="accent3"/>
          </a:fillRef>
          <a:effectRef idx="1">
            <a:schemeClr val="accent3"/>
          </a:effectRef>
          <a:fontRef idx="none"/>
        </p:style>
        <p:txBody>
          <a:bodyPr lIns="72000" tIns="36000" rIns="72000" bIns="36000"/>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a:latin typeface="Arial" pitchFamily="34" charset="0"/>
                <a:cs typeface="Arial" pitchFamily="34"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2400">
                <a:latin typeface="Arial" pitchFamily="34" charset="0"/>
                <a:cs typeface="Arial" pitchFamily="34" charset="0"/>
              </a:defRPr>
            </a:lvl2pPr>
            <a:lvl3pPr>
              <a:defRPr sz="2000"/>
            </a:lvl3pPr>
            <a:lvl4pPr>
              <a:defRPr baseline="0"/>
            </a:lvl4pPr>
            <a:lvl5pPr>
              <a:defRPr/>
            </a:lvl5pPr>
          </a:lstStyle>
          <a:p>
            <a:pPr marL="342900" marR="0" lvl="0" indent="-342900" algn="l" defTabSz="914400" rtl="0" eaLnBrk="1" fontAlgn="auto" latinLnBrk="0" hangingPunct="1">
              <a:lnSpc>
                <a:spcPct val="100000"/>
              </a:lnSpc>
              <a:spcBef>
                <a:spcPct val="20000"/>
              </a:spcBef>
              <a:spcAft>
                <a:spcPts val="0"/>
              </a:spcAft>
              <a:buClr>
                <a:srgbClr val="101141"/>
              </a:buClr>
              <a:buSzTx/>
              <a:buFont typeface="Arial" pitchFamily="34" charset="0"/>
              <a:buChar char="•"/>
              <a:tabLst/>
              <a:defRPr/>
            </a:pPr>
            <a:r>
              <a:rPr kumimoji="0" lang="en-GB" sz="2400" u="none" strike="noStrike" kern="1200" cap="none" spc="0" normalizeH="0" baseline="0" noProof="0" dirty="0" err="1">
                <a:ln>
                  <a:noFill/>
                </a:ln>
                <a:solidFill>
                  <a:srgbClr val="101141"/>
                </a:solidFill>
                <a:effectLst/>
                <a:uLnTx/>
                <a:uFillTx/>
                <a:latin typeface="Arial"/>
                <a:cs typeface="Arial"/>
              </a:rPr>
              <a:t>Lorem</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ipsum</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dolor</a:t>
            </a:r>
            <a:r>
              <a:rPr kumimoji="0" lang="en-GB" sz="2400" u="none" strike="noStrike" kern="1200" cap="none" spc="0" normalizeH="0" noProof="0" dirty="0">
                <a:ln>
                  <a:noFill/>
                </a:ln>
                <a:solidFill>
                  <a:srgbClr val="101141"/>
                </a:solidFill>
                <a:effectLst/>
                <a:uLnTx/>
                <a:uFillTx/>
                <a:latin typeface="Arial"/>
                <a:cs typeface="Arial"/>
              </a:rPr>
              <a:t> sit </a:t>
            </a:r>
            <a:r>
              <a:rPr kumimoji="0" lang="en-GB" sz="2400" u="none" strike="noStrike" kern="1200" cap="none" spc="0" normalizeH="0" noProof="0" dirty="0" err="1">
                <a:ln>
                  <a:noFill/>
                </a:ln>
                <a:solidFill>
                  <a:srgbClr val="101141"/>
                </a:solidFill>
                <a:effectLst/>
                <a:uLnTx/>
                <a:uFillTx/>
                <a:latin typeface="Arial"/>
                <a:cs typeface="Arial"/>
              </a:rPr>
              <a:t>amet</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dolor</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ipsum</a:t>
            </a:r>
            <a:r>
              <a:rPr kumimoji="0" lang="en-GB" sz="2400" u="none" strike="noStrike" kern="1200" cap="none" spc="0" normalizeH="0" noProof="0" dirty="0">
                <a:ln>
                  <a:noFill/>
                </a:ln>
                <a:solidFill>
                  <a:srgbClr val="101141"/>
                </a:solidFill>
                <a:effectLst/>
                <a:uLnTx/>
                <a:uFillTx/>
                <a:latin typeface="Arial"/>
                <a:cs typeface="Arial"/>
              </a:rPr>
              <a:t> </a:t>
            </a: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lang="en-US" dirty="0"/>
              <a:t>Second level</a:t>
            </a:r>
          </a:p>
          <a:p>
            <a:pPr marL="1143000" marR="0" lvl="2"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lang="en-US" dirty="0"/>
              <a:t>Third Level</a:t>
            </a:r>
          </a:p>
          <a:p>
            <a:pPr marL="1600200" marR="0" lvl="3"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lang="en-US" dirty="0"/>
              <a:t>Fourth level</a:t>
            </a:r>
          </a:p>
          <a:p>
            <a:pPr marL="2057400" marR="0" lvl="4"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lang="en-US" dirty="0"/>
              <a:t>Fifth Level</a:t>
            </a: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lang="en-US" dirty="0"/>
              <a:t>Second level</a:t>
            </a: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lang="en-US" dirty="0"/>
              <a:t>Second level</a:t>
            </a: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lang="en-US" dirty="0"/>
              <a:t>Second level</a:t>
            </a: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lang="en-US" dirty="0"/>
              <a:t>Second level</a:t>
            </a:r>
            <a:endParaRPr kumimoji="0" lang="en-GB" sz="2400" u="none" strike="noStrike" kern="1200" cap="none" spc="0" normalizeH="0" noProof="0" dirty="0">
              <a:ln>
                <a:noFill/>
              </a:ln>
              <a:solidFill>
                <a:srgbClr val="101141"/>
              </a:solidFill>
              <a:effectLst/>
              <a:uLnTx/>
              <a:uFillTx/>
              <a:latin typeface="Arial"/>
              <a:cs typeface="Arial"/>
            </a:endParaRPr>
          </a:p>
          <a:p>
            <a:pPr marL="342900" marR="0" lvl="0" indent="-342900" algn="l" defTabSz="914400" rtl="0" eaLnBrk="1" fontAlgn="auto" latinLnBrk="0" hangingPunct="1">
              <a:lnSpc>
                <a:spcPct val="100000"/>
              </a:lnSpc>
              <a:spcBef>
                <a:spcPct val="20000"/>
              </a:spcBef>
              <a:spcAft>
                <a:spcPts val="0"/>
              </a:spcAft>
              <a:buClr>
                <a:srgbClr val="101141"/>
              </a:buClr>
              <a:buSzTx/>
              <a:buFont typeface="Arial" pitchFamily="34" charset="0"/>
              <a:buChar char="•"/>
              <a:tabLst/>
              <a:defRPr/>
            </a:pPr>
            <a:r>
              <a:rPr kumimoji="0" lang="en-GB" sz="2400" u="none" strike="noStrike" kern="1200" cap="none" spc="0" normalizeH="0" baseline="0" noProof="0" dirty="0" err="1">
                <a:ln>
                  <a:noFill/>
                </a:ln>
                <a:solidFill>
                  <a:srgbClr val="101141"/>
                </a:solidFill>
                <a:effectLst/>
                <a:uLnTx/>
                <a:uFillTx/>
                <a:latin typeface="Arial"/>
                <a:cs typeface="Arial"/>
              </a:rPr>
              <a:t>Lorem</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ipsum</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dolor</a:t>
            </a:r>
            <a:r>
              <a:rPr kumimoji="0" lang="en-GB" sz="2400" u="none" strike="noStrike" kern="1200" cap="none" spc="0" normalizeH="0" noProof="0" dirty="0">
                <a:ln>
                  <a:noFill/>
                </a:ln>
                <a:solidFill>
                  <a:srgbClr val="101141"/>
                </a:solidFill>
                <a:effectLst/>
                <a:uLnTx/>
                <a:uFillTx/>
                <a:latin typeface="Arial"/>
                <a:cs typeface="Arial"/>
              </a:rPr>
              <a:t> sit </a:t>
            </a:r>
            <a:r>
              <a:rPr kumimoji="0" lang="en-GB" sz="2400" u="none" strike="noStrike" kern="1200" cap="none" spc="0" normalizeH="0" noProof="0" dirty="0" err="1">
                <a:ln>
                  <a:noFill/>
                </a:ln>
                <a:solidFill>
                  <a:srgbClr val="101141"/>
                </a:solidFill>
                <a:effectLst/>
                <a:uLnTx/>
                <a:uFillTx/>
                <a:latin typeface="Arial"/>
                <a:cs typeface="Arial"/>
              </a:rPr>
              <a:t>amet</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dolor</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ipsum</a:t>
            </a:r>
            <a:r>
              <a:rPr kumimoji="0" lang="en-GB" sz="2400" u="none" strike="noStrike" kern="1200" cap="none" spc="0" normalizeH="0" noProof="0" dirty="0">
                <a:ln>
                  <a:noFill/>
                </a:ln>
                <a:solidFill>
                  <a:srgbClr val="101141"/>
                </a:solidFill>
                <a:effectLst/>
                <a:uLnTx/>
                <a:uFillTx/>
                <a:latin typeface="Arial"/>
                <a:cs typeface="Arial"/>
              </a:rPr>
              <a:t> </a:t>
            </a:r>
            <a:endParaRPr lang="en-US" dirty="0"/>
          </a:p>
          <a:p>
            <a:pPr marL="342900" marR="0" lvl="0" indent="-342900" algn="l" defTabSz="914400" rtl="0" eaLnBrk="1" fontAlgn="auto" latinLnBrk="0" hangingPunct="1">
              <a:lnSpc>
                <a:spcPct val="100000"/>
              </a:lnSpc>
              <a:spcBef>
                <a:spcPct val="20000"/>
              </a:spcBef>
              <a:spcAft>
                <a:spcPts val="0"/>
              </a:spcAft>
              <a:buClr>
                <a:srgbClr val="101141"/>
              </a:buClr>
              <a:buSzTx/>
              <a:buFont typeface="Arial" pitchFamily="34" charset="0"/>
              <a:buChar char="•"/>
              <a:tabLst/>
              <a:defRPr/>
            </a:pPr>
            <a:r>
              <a:rPr kumimoji="0" lang="en-GB" sz="2400" u="none" strike="noStrike" kern="1200" cap="none" spc="0" normalizeH="0" baseline="0" noProof="0" dirty="0" err="1">
                <a:ln>
                  <a:noFill/>
                </a:ln>
                <a:solidFill>
                  <a:srgbClr val="101141"/>
                </a:solidFill>
                <a:effectLst/>
                <a:uLnTx/>
                <a:uFillTx/>
                <a:latin typeface="Arial"/>
                <a:cs typeface="Arial"/>
              </a:rPr>
              <a:t>Lorem</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ipsum</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dolor</a:t>
            </a:r>
            <a:r>
              <a:rPr kumimoji="0" lang="en-GB" sz="2400" u="none" strike="noStrike" kern="1200" cap="none" spc="0" normalizeH="0" noProof="0" dirty="0">
                <a:ln>
                  <a:noFill/>
                </a:ln>
                <a:solidFill>
                  <a:srgbClr val="101141"/>
                </a:solidFill>
                <a:effectLst/>
                <a:uLnTx/>
                <a:uFillTx/>
                <a:latin typeface="Arial"/>
                <a:cs typeface="Arial"/>
              </a:rPr>
              <a:t> sit </a:t>
            </a:r>
            <a:r>
              <a:rPr kumimoji="0" lang="en-GB" sz="2400" u="none" strike="noStrike" kern="1200" cap="none" spc="0" normalizeH="0" noProof="0" dirty="0" err="1">
                <a:ln>
                  <a:noFill/>
                </a:ln>
                <a:solidFill>
                  <a:srgbClr val="101141"/>
                </a:solidFill>
                <a:effectLst/>
                <a:uLnTx/>
                <a:uFillTx/>
                <a:latin typeface="Arial"/>
                <a:cs typeface="Arial"/>
              </a:rPr>
              <a:t>amet</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dolor</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ipsum</a:t>
            </a:r>
            <a:r>
              <a:rPr kumimoji="0" lang="en-GB" sz="2400" u="none" strike="noStrike" kern="1200" cap="none" spc="0" normalizeH="0" noProof="0" dirty="0">
                <a:ln>
                  <a:noFill/>
                </a:ln>
                <a:solidFill>
                  <a:srgbClr val="101141"/>
                </a:solidFill>
                <a:effectLst/>
                <a:uLnTx/>
                <a:uFillTx/>
                <a:latin typeface="Arial"/>
                <a:cs typeface="Arial"/>
              </a:rPr>
              <a:t> </a:t>
            </a:r>
            <a:endParaRPr lang="en-US" dirty="0"/>
          </a:p>
          <a:p>
            <a:pPr marL="342900" marR="0" lvl="0" indent="-342900" algn="l" defTabSz="914400" rtl="0" eaLnBrk="1" fontAlgn="auto" latinLnBrk="0" hangingPunct="1">
              <a:lnSpc>
                <a:spcPct val="100000"/>
              </a:lnSpc>
              <a:spcBef>
                <a:spcPct val="20000"/>
              </a:spcBef>
              <a:spcAft>
                <a:spcPts val="0"/>
              </a:spcAft>
              <a:buClr>
                <a:srgbClr val="101141"/>
              </a:buClr>
              <a:buSzTx/>
              <a:buFont typeface="Arial" pitchFamily="34" charset="0"/>
              <a:buChar char="•"/>
              <a:tabLst/>
              <a:defRPr/>
            </a:pPr>
            <a:r>
              <a:rPr kumimoji="0" lang="en-GB" sz="2400" u="none" strike="noStrike" kern="1200" cap="none" spc="0" normalizeH="0" baseline="0" noProof="0" dirty="0" err="1">
                <a:ln>
                  <a:noFill/>
                </a:ln>
                <a:solidFill>
                  <a:srgbClr val="101141"/>
                </a:solidFill>
                <a:effectLst/>
                <a:uLnTx/>
                <a:uFillTx/>
                <a:latin typeface="Arial"/>
                <a:cs typeface="Arial"/>
              </a:rPr>
              <a:t>Lorem</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ipsum</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dolor</a:t>
            </a:r>
            <a:r>
              <a:rPr kumimoji="0" lang="en-GB" sz="2400" u="none" strike="noStrike" kern="1200" cap="none" spc="0" normalizeH="0" noProof="0" dirty="0">
                <a:ln>
                  <a:noFill/>
                </a:ln>
                <a:solidFill>
                  <a:srgbClr val="101141"/>
                </a:solidFill>
                <a:effectLst/>
                <a:uLnTx/>
                <a:uFillTx/>
                <a:latin typeface="Arial"/>
                <a:cs typeface="Arial"/>
              </a:rPr>
              <a:t> sit </a:t>
            </a:r>
            <a:r>
              <a:rPr kumimoji="0" lang="en-GB" sz="2400" u="none" strike="noStrike" kern="1200" cap="none" spc="0" normalizeH="0" noProof="0" dirty="0" err="1">
                <a:ln>
                  <a:noFill/>
                </a:ln>
                <a:solidFill>
                  <a:srgbClr val="101141"/>
                </a:solidFill>
                <a:effectLst/>
                <a:uLnTx/>
                <a:uFillTx/>
                <a:latin typeface="Arial"/>
                <a:cs typeface="Arial"/>
              </a:rPr>
              <a:t>amet</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dolor</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ipsum</a:t>
            </a:r>
            <a:r>
              <a:rPr kumimoji="0" lang="en-GB" sz="2400" u="none" strike="noStrike" kern="1200" cap="none" spc="0" normalizeH="0" noProof="0" dirty="0">
                <a:ln>
                  <a:noFill/>
                </a:ln>
                <a:solidFill>
                  <a:srgbClr val="101141"/>
                </a:solidFill>
                <a:effectLst/>
                <a:uLnTx/>
                <a:uFillTx/>
                <a:latin typeface="Arial"/>
                <a:cs typeface="Arial"/>
              </a:rPr>
              <a:t> </a:t>
            </a:r>
            <a:endParaRPr lang="en-US" dirty="0"/>
          </a:p>
        </p:txBody>
      </p:sp>
      <p:grpSp>
        <p:nvGrpSpPr>
          <p:cNvPr id="12" name="Group 11"/>
          <p:cNvGrpSpPr/>
          <p:nvPr userDrawn="1"/>
        </p:nvGrpSpPr>
        <p:grpSpPr>
          <a:xfrm>
            <a:off x="2778517" y="6550672"/>
            <a:ext cx="9413483" cy="48665"/>
            <a:chOff x="2083888" y="6550671"/>
            <a:chExt cx="7060112" cy="48665"/>
          </a:xfrm>
        </p:grpSpPr>
        <p:sp>
          <p:nvSpPr>
            <p:cNvPr id="13" name="Rectangle 12"/>
            <p:cNvSpPr/>
            <p:nvPr/>
          </p:nvSpPr>
          <p:spPr>
            <a:xfrm>
              <a:off x="4630476" y="6550672"/>
              <a:ext cx="2328591" cy="48664"/>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14" name="Rectangle 13"/>
            <p:cNvSpPr/>
            <p:nvPr/>
          </p:nvSpPr>
          <p:spPr>
            <a:xfrm>
              <a:off x="6907874" y="6550671"/>
              <a:ext cx="2236126" cy="45719"/>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15" name="Rectangle 14"/>
            <p:cNvSpPr/>
            <p:nvPr/>
          </p:nvSpPr>
          <p:spPr>
            <a:xfrm>
              <a:off x="2083888" y="6550672"/>
              <a:ext cx="2580680" cy="48664"/>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grpSp>
      <p:pic>
        <p:nvPicPr>
          <p:cNvPr id="16" name="Picture 15" descr="Picture 7.png"/>
          <p:cNvPicPr>
            <a:picLocks noChangeAspect="1"/>
          </p:cNvPicPr>
          <p:nvPr userDrawn="1"/>
        </p:nvPicPr>
        <p:blipFill>
          <a:blip r:embed="rId2" cstate="print"/>
          <a:srcRect l="1923" b="5336"/>
          <a:stretch>
            <a:fillRect/>
          </a:stretch>
        </p:blipFill>
        <p:spPr>
          <a:xfrm>
            <a:off x="9267744" y="-1"/>
            <a:ext cx="2924257" cy="692697"/>
          </a:xfrm>
          <a:prstGeom prst="rect">
            <a:avLst/>
          </a:prstGeom>
        </p:spPr>
      </p:pic>
      <p:grpSp>
        <p:nvGrpSpPr>
          <p:cNvPr id="19" name="Group 18"/>
          <p:cNvGrpSpPr/>
          <p:nvPr userDrawn="1"/>
        </p:nvGrpSpPr>
        <p:grpSpPr>
          <a:xfrm>
            <a:off x="2844800" y="6553201"/>
            <a:ext cx="9347200" cy="45719"/>
            <a:chOff x="1905000" y="6553200"/>
            <a:chExt cx="7010400" cy="45719"/>
          </a:xfrm>
        </p:grpSpPr>
        <p:sp>
          <p:nvSpPr>
            <p:cNvPr id="20" name="Rectangle 19"/>
            <p:cNvSpPr/>
            <p:nvPr/>
          </p:nvSpPr>
          <p:spPr>
            <a:xfrm>
              <a:off x="4267200" y="6553200"/>
              <a:ext cx="2328591"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21" name="Rectangle 20"/>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22" name="Rectangle 21"/>
            <p:cNvSpPr/>
            <p:nvPr userDrawn="1"/>
          </p:nvSpPr>
          <p:spPr>
            <a:xfrm>
              <a:off x="6586809" y="6553200"/>
              <a:ext cx="2328591"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grpSp>
      <p:grpSp>
        <p:nvGrpSpPr>
          <p:cNvPr id="23" name="Group 22"/>
          <p:cNvGrpSpPr/>
          <p:nvPr userDrawn="1"/>
        </p:nvGrpSpPr>
        <p:grpSpPr>
          <a:xfrm>
            <a:off x="0" y="1295401"/>
            <a:ext cx="9347200" cy="45719"/>
            <a:chOff x="1905000" y="6553200"/>
            <a:chExt cx="7010400" cy="45719"/>
          </a:xfrm>
        </p:grpSpPr>
        <p:sp>
          <p:nvSpPr>
            <p:cNvPr id="24" name="Rectangle 23"/>
            <p:cNvSpPr/>
            <p:nvPr/>
          </p:nvSpPr>
          <p:spPr>
            <a:xfrm>
              <a:off x="4267200" y="6553200"/>
              <a:ext cx="2328591"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25" name="Rectangle 24"/>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26" name="Rectangle 25"/>
            <p:cNvSpPr/>
            <p:nvPr userDrawn="1"/>
          </p:nvSpPr>
          <p:spPr>
            <a:xfrm>
              <a:off x="6586809" y="6553200"/>
              <a:ext cx="2328591"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grpSp>
      <p:sp>
        <p:nvSpPr>
          <p:cNvPr id="18" name="Rectangle 2" descr="Large confetti"/>
          <p:cNvSpPr>
            <a:spLocks noGrp="1" noChangeArrowheads="1"/>
          </p:cNvSpPr>
          <p:nvPr>
            <p:ph type="title" idx="4294967295" hasCustomPrompt="1"/>
          </p:nvPr>
        </p:nvSpPr>
        <p:spPr>
          <a:xfrm>
            <a:off x="88320" y="26442"/>
            <a:ext cx="9055681" cy="1192758"/>
          </a:xfrm>
        </p:spPr>
        <p:txBody>
          <a:bodyPr>
            <a:noAutofit/>
          </a:bodyPr>
          <a:lstStyle>
            <a:lvl1pPr algn="l" eaLnBrk="1" hangingPunct="1">
              <a:defRPr sz="3600">
                <a:latin typeface="Arial" panose="020B0604020202020204" pitchFamily="34" charset="0"/>
                <a:cs typeface="Arial" panose="020B0604020202020204" pitchFamily="34" charset="0"/>
              </a:defRPr>
            </a:lvl1pPr>
          </a:lstStyle>
          <a:p>
            <a:pPr eaLnBrk="1" hangingPunct="1"/>
            <a:r>
              <a:rPr lang="en-US" dirty="0"/>
              <a:t>Slide heading here and </a:t>
            </a:r>
            <a:br>
              <a:rPr lang="en-US" dirty="0"/>
            </a:br>
            <a:r>
              <a:rPr lang="en-US" dirty="0"/>
              <a:t>it can run in two lines</a:t>
            </a:r>
            <a:endParaRPr lang="en-US" altLang="en-US" dirty="0"/>
          </a:p>
        </p:txBody>
      </p:sp>
    </p:spTree>
    <p:extLst>
      <p:ext uri="{BB962C8B-B14F-4D97-AF65-F5344CB8AC3E}">
        <p14:creationId xmlns:p14="http://schemas.microsoft.com/office/powerpoint/2010/main" val="5240971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ClipArt">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p>
            <a:r>
              <a:rPr lang="en-US"/>
              <a:t>Click to edit Master title style</a:t>
            </a:r>
          </a:p>
        </p:txBody>
      </p:sp>
      <p:sp>
        <p:nvSpPr>
          <p:cNvPr id="3" name="Text Placeholder 2"/>
          <p:cNvSpPr>
            <a:spLocks noGrp="1"/>
          </p:cNvSpPr>
          <p:nvPr>
            <p:ph type="body" sz="half" idx="1"/>
          </p:nvPr>
        </p:nvSpPr>
        <p:spPr>
          <a:xfrm>
            <a:off x="609600" y="1690688"/>
            <a:ext cx="5384800" cy="44338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lipArt Placeholder 3"/>
          <p:cNvSpPr>
            <a:spLocks noGrp="1"/>
          </p:cNvSpPr>
          <p:nvPr>
            <p:ph type="clipArt" sz="half" idx="2"/>
          </p:nvPr>
        </p:nvSpPr>
        <p:spPr>
          <a:xfrm>
            <a:off x="6197600" y="1690688"/>
            <a:ext cx="5384800" cy="4433887"/>
          </a:xfrm>
        </p:spPr>
        <p:txBody>
          <a:bodyPr/>
          <a:lstStyle/>
          <a:p>
            <a:pPr lvl="0"/>
            <a:endParaRPr lang="en-US" noProof="0"/>
          </a:p>
        </p:txBody>
      </p:sp>
      <p:sp>
        <p:nvSpPr>
          <p:cNvPr id="5" name="Slide Number Placeholder 4"/>
          <p:cNvSpPr>
            <a:spLocks noGrp="1"/>
          </p:cNvSpPr>
          <p:nvPr>
            <p:ph type="sldNum" sz="quarter" idx="10"/>
          </p:nvPr>
        </p:nvSpPr>
        <p:spPr>
          <a:xfrm>
            <a:off x="8737600" y="6248400"/>
            <a:ext cx="2844800" cy="476250"/>
          </a:xfrm>
        </p:spPr>
        <p:txBody>
          <a:bodyPr/>
          <a:lstStyle>
            <a:lvl1pPr>
              <a:defRPr/>
            </a:lvl1pPr>
          </a:lstStyle>
          <a:p>
            <a:pPr>
              <a:defRPr/>
            </a:pPr>
            <a:fld id="{A1254760-BC45-477E-BCBF-6F6EFE9AC2A7}" type="slidenum">
              <a:rPr lang="en-US"/>
              <a:pPr>
                <a:defRPr/>
              </a:pPr>
              <a:t>‹#›</a:t>
            </a:fld>
            <a:endParaRPr lang="en-US"/>
          </a:p>
        </p:txBody>
      </p:sp>
    </p:spTree>
    <p:extLst>
      <p:ext uri="{BB962C8B-B14F-4D97-AF65-F5344CB8AC3E}">
        <p14:creationId xmlns:p14="http://schemas.microsoft.com/office/powerpoint/2010/main" val="357251814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pic>
        <p:nvPicPr>
          <p:cNvPr id="7" name="Picture 2" descr="\\Server\D\jyoti\FI023_BITS_v1\styleguide img\IMG_5627_b.jpg"/>
          <p:cNvPicPr>
            <a:picLocks noChangeAspect="1" noChangeArrowheads="1"/>
          </p:cNvPicPr>
          <p:nvPr userDrawn="1"/>
        </p:nvPicPr>
        <p:blipFill>
          <a:blip r:embed="rId2"/>
          <a:srcRect/>
          <a:stretch>
            <a:fillRect/>
          </a:stretch>
        </p:blipFill>
        <p:spPr bwMode="auto">
          <a:xfrm>
            <a:off x="0" y="0"/>
            <a:ext cx="12192000" cy="6858000"/>
          </a:xfrm>
          <a:prstGeom prst="rect">
            <a:avLst/>
          </a:prstGeom>
          <a:noFill/>
        </p:spPr>
      </p:pic>
      <p:sp>
        <p:nvSpPr>
          <p:cNvPr id="8" name="Rectangle 7"/>
          <p:cNvSpPr/>
          <p:nvPr userDrawn="1"/>
        </p:nvSpPr>
        <p:spPr>
          <a:xfrm>
            <a:off x="0" y="4282182"/>
            <a:ext cx="12192000" cy="2575818"/>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pic>
        <p:nvPicPr>
          <p:cNvPr id="15" name="Picture 14" descr="Picture 7.png"/>
          <p:cNvPicPr>
            <a:picLocks noChangeAspect="1"/>
          </p:cNvPicPr>
          <p:nvPr userDrawn="1"/>
        </p:nvPicPr>
        <p:blipFill>
          <a:blip r:embed="rId3" cstate="print"/>
          <a:srcRect l="1923" b="5336"/>
          <a:stretch>
            <a:fillRect/>
          </a:stretch>
        </p:blipFill>
        <p:spPr>
          <a:xfrm>
            <a:off x="9267744" y="-1"/>
            <a:ext cx="2924257" cy="692697"/>
          </a:xfrm>
          <a:prstGeom prst="rect">
            <a:avLst/>
          </a:prstGeom>
        </p:spPr>
      </p:pic>
      <p:sp>
        <p:nvSpPr>
          <p:cNvPr id="17" name="Content Placeholder 16"/>
          <p:cNvSpPr>
            <a:spLocks noGrp="1"/>
          </p:cNvSpPr>
          <p:nvPr>
            <p:ph sz="quarter" idx="10" hasCustomPrompt="1"/>
          </p:nvPr>
        </p:nvSpPr>
        <p:spPr>
          <a:xfrm>
            <a:off x="406400" y="4648200"/>
            <a:ext cx="11277600" cy="1600200"/>
          </a:xfrm>
        </p:spPr>
        <p:txBody>
          <a:bodyPr>
            <a:noAutofit/>
          </a:bodyPr>
          <a:lstStyle>
            <a:lvl1pPr marL="0" indent="0">
              <a:lnSpc>
                <a:spcPts val="4200"/>
              </a:lnSpc>
              <a:spcBef>
                <a:spcPts val="0"/>
              </a:spcBef>
              <a:buNone/>
              <a:defRPr sz="4000" b="1" spc="-150" baseline="0">
                <a:latin typeface="Arial" pitchFamily="34" charset="0"/>
                <a:cs typeface="Arial" pitchFamily="34" charset="0"/>
              </a:defRPr>
            </a:lvl1pPr>
          </a:lstStyle>
          <a:p>
            <a:pPr lvl="0"/>
            <a:r>
              <a:rPr lang="en-US" dirty="0"/>
              <a:t>Topic headings here </a:t>
            </a:r>
          </a:p>
          <a:p>
            <a:pPr lvl="0"/>
            <a:r>
              <a:rPr lang="en-US" dirty="0"/>
              <a:t>(separator - can run in two lines)</a:t>
            </a:r>
          </a:p>
        </p:txBody>
      </p:sp>
      <p:sp>
        <p:nvSpPr>
          <p:cNvPr id="11" name="Rectangle 10"/>
          <p:cNvSpPr/>
          <p:nvPr userDrawn="1"/>
        </p:nvSpPr>
        <p:spPr>
          <a:xfrm>
            <a:off x="3843867" y="6775450"/>
            <a:ext cx="38608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16" name="Rectangle 15"/>
          <p:cNvSpPr/>
          <p:nvPr userDrawn="1"/>
        </p:nvSpPr>
        <p:spPr>
          <a:xfrm>
            <a:off x="-16933" y="6775450"/>
            <a:ext cx="38608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18" name="Rectangle 17"/>
          <p:cNvSpPr/>
          <p:nvPr userDrawn="1"/>
        </p:nvSpPr>
        <p:spPr>
          <a:xfrm>
            <a:off x="7704667" y="6775450"/>
            <a:ext cx="38608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19" name="TextBox 18"/>
          <p:cNvSpPr txBox="1"/>
          <p:nvPr userDrawn="1"/>
        </p:nvSpPr>
        <p:spPr>
          <a:xfrm>
            <a:off x="9144000" y="762000"/>
            <a:ext cx="2946400" cy="553998"/>
          </a:xfrm>
          <a:prstGeom prst="rect">
            <a:avLst/>
          </a:prstGeom>
          <a:noFill/>
        </p:spPr>
        <p:txBody>
          <a:bodyPr wrap="square" rtlCol="0">
            <a:spAutoFit/>
          </a:bodyPr>
          <a:lstStyle/>
          <a:p>
            <a:pPr algn="ctr"/>
            <a:r>
              <a:rPr lang="en-US" sz="2900" b="1" spc="-150" dirty="0">
                <a:solidFill>
                  <a:schemeClr val="bg1"/>
                </a:solidFill>
                <a:latin typeface="Arial"/>
                <a:cs typeface="Arial"/>
              </a:rPr>
              <a:t>BITS</a:t>
            </a:r>
            <a:r>
              <a:rPr lang="en-US" sz="2900" spc="-150" dirty="0">
                <a:solidFill>
                  <a:schemeClr val="bg1"/>
                </a:solidFill>
                <a:latin typeface="Arial"/>
                <a:cs typeface="Arial"/>
              </a:rPr>
              <a:t> Pilani</a:t>
            </a:r>
          </a:p>
        </p:txBody>
      </p:sp>
    </p:spTree>
    <p:extLst>
      <p:ext uri="{BB962C8B-B14F-4D97-AF65-F5344CB8AC3E}">
        <p14:creationId xmlns:p14="http://schemas.microsoft.com/office/powerpoint/2010/main" val="71832901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Custom Layout">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0" y="3352800"/>
            <a:ext cx="11582400" cy="2743200"/>
          </a:xfrm>
          <a:prstGeom prst="rect">
            <a:avLst/>
          </a:prstGeom>
          <a:solidFill>
            <a:srgbClr val="10114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dirty="0">
              <a:latin typeface="Arial" pitchFamily="34" charset="0"/>
              <a:cs typeface="Arial" pitchFamily="34" charset="0"/>
            </a:endParaRPr>
          </a:p>
        </p:txBody>
      </p:sp>
      <p:sp>
        <p:nvSpPr>
          <p:cNvPr id="5" name="Rectangle 4"/>
          <p:cNvSpPr/>
          <p:nvPr userDrawn="1"/>
        </p:nvSpPr>
        <p:spPr>
          <a:xfrm>
            <a:off x="3860800" y="6096000"/>
            <a:ext cx="38608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p>
        </p:txBody>
      </p:sp>
      <p:sp>
        <p:nvSpPr>
          <p:cNvPr id="6" name="Rectangle 5"/>
          <p:cNvSpPr/>
          <p:nvPr userDrawn="1"/>
        </p:nvSpPr>
        <p:spPr>
          <a:xfrm>
            <a:off x="0" y="6096000"/>
            <a:ext cx="38608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p>
        </p:txBody>
      </p:sp>
      <p:sp>
        <p:nvSpPr>
          <p:cNvPr id="8" name="Rectangle 7"/>
          <p:cNvSpPr/>
          <p:nvPr userDrawn="1"/>
        </p:nvSpPr>
        <p:spPr>
          <a:xfrm>
            <a:off x="7721600" y="6096000"/>
            <a:ext cx="38608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p>
        </p:txBody>
      </p:sp>
      <p:pic>
        <p:nvPicPr>
          <p:cNvPr id="9" name="Picture 10" descr="BITS_university_logo_whitevert.png"/>
          <p:cNvPicPr>
            <a:picLocks noChangeAspect="1"/>
          </p:cNvPicPr>
          <p:nvPr userDrawn="1"/>
        </p:nvPicPr>
        <p:blipFill>
          <a:blip r:embed="rId3"/>
          <a:srcRect t="2" b="28592"/>
          <a:stretch>
            <a:fillRect/>
          </a:stretch>
        </p:blipFill>
        <p:spPr bwMode="auto">
          <a:xfrm>
            <a:off x="101600" y="3352801"/>
            <a:ext cx="2743200" cy="1979613"/>
          </a:xfrm>
          <a:prstGeom prst="rect">
            <a:avLst/>
          </a:prstGeom>
          <a:noFill/>
          <a:ln w="9525">
            <a:noFill/>
            <a:miter lim="800000"/>
            <a:headEnd/>
            <a:tailEnd/>
          </a:ln>
        </p:spPr>
      </p:pic>
      <p:grpSp>
        <p:nvGrpSpPr>
          <p:cNvPr id="3" name="Group 11"/>
          <p:cNvGrpSpPr>
            <a:grpSpLocks/>
          </p:cNvGrpSpPr>
          <p:nvPr userDrawn="1"/>
        </p:nvGrpSpPr>
        <p:grpSpPr bwMode="auto">
          <a:xfrm>
            <a:off x="-101600" y="5257800"/>
            <a:ext cx="2946400" cy="685800"/>
            <a:chOff x="76200" y="2209800"/>
            <a:chExt cx="2209800" cy="685800"/>
          </a:xfrm>
        </p:grpSpPr>
        <p:sp>
          <p:nvSpPr>
            <p:cNvPr id="11" name="TextBox 10"/>
            <p:cNvSpPr txBox="1"/>
            <p:nvPr userDrawn="1"/>
          </p:nvSpPr>
          <p:spPr>
            <a:xfrm>
              <a:off x="76200" y="2209800"/>
              <a:ext cx="2209800" cy="554038"/>
            </a:xfrm>
            <a:prstGeom prst="rect">
              <a:avLst/>
            </a:prstGeom>
            <a:noFill/>
          </p:spPr>
          <p:txBody>
            <a:bodyPr>
              <a:spAutoFit/>
            </a:bodyPr>
            <a:lstStyle/>
            <a:p>
              <a:pPr algn="ctr" fontAlgn="auto">
                <a:spcBef>
                  <a:spcPts val="0"/>
                </a:spcBef>
                <a:spcAft>
                  <a:spcPts val="0"/>
                </a:spcAft>
                <a:defRPr/>
              </a:pPr>
              <a:r>
                <a:rPr lang="en-US" sz="2900" b="1" spc="-150" dirty="0">
                  <a:solidFill>
                    <a:schemeClr val="bg1"/>
                  </a:solidFill>
                  <a:latin typeface="Arial"/>
                  <a:cs typeface="Arial"/>
                </a:rPr>
                <a:t>BITS</a:t>
              </a:r>
              <a:r>
                <a:rPr lang="en-US" sz="2900" spc="-150" dirty="0">
                  <a:solidFill>
                    <a:schemeClr val="bg1"/>
                  </a:solidFill>
                  <a:latin typeface="Arial"/>
                  <a:cs typeface="Arial"/>
                </a:rPr>
                <a:t> Pilani</a:t>
              </a:r>
            </a:p>
          </p:txBody>
        </p:sp>
        <p:sp>
          <p:nvSpPr>
            <p:cNvPr id="12" name="TextBox 11"/>
            <p:cNvSpPr txBox="1"/>
            <p:nvPr userDrawn="1"/>
          </p:nvSpPr>
          <p:spPr>
            <a:xfrm>
              <a:off x="228600" y="2665413"/>
              <a:ext cx="1905000" cy="230187"/>
            </a:xfrm>
            <a:prstGeom prst="rect">
              <a:avLst/>
            </a:prstGeom>
            <a:noFill/>
          </p:spPr>
          <p:txBody>
            <a:bodyPr>
              <a:spAutoFit/>
            </a:bodyPr>
            <a:lstStyle/>
            <a:p>
              <a:pPr algn="ctr" fontAlgn="auto">
                <a:spcBef>
                  <a:spcPts val="0"/>
                </a:spcBef>
                <a:spcAft>
                  <a:spcPts val="0"/>
                </a:spcAft>
                <a:defRPr/>
              </a:pPr>
              <a:r>
                <a:rPr lang="en-US" sz="900" spc="-150" dirty="0">
                  <a:solidFill>
                    <a:srgbClr val="FFFFFF"/>
                  </a:solidFill>
                  <a:latin typeface="Arial"/>
                  <a:cs typeface="Arial"/>
                </a:rPr>
                <a:t>Pilani | Dubai | Goa | Hyderabad</a:t>
              </a:r>
            </a:p>
          </p:txBody>
        </p:sp>
      </p:grpSp>
      <p:sp>
        <p:nvSpPr>
          <p:cNvPr id="7" name="Content Placeholder 6"/>
          <p:cNvSpPr>
            <a:spLocks noGrp="1"/>
          </p:cNvSpPr>
          <p:nvPr>
            <p:ph sz="quarter" idx="13"/>
          </p:nvPr>
        </p:nvSpPr>
        <p:spPr>
          <a:xfrm>
            <a:off x="3352800" y="5410200"/>
            <a:ext cx="8026400" cy="533400"/>
          </a:xfrm>
        </p:spPr>
        <p:txBody>
          <a:bodyPr anchor="b">
            <a:noAutofit/>
          </a:bodyPr>
          <a:lstStyle>
            <a:lvl1pPr marL="0" indent="0" algn="r">
              <a:lnSpc>
                <a:spcPts val="1800"/>
              </a:lnSpc>
              <a:spcBef>
                <a:spcPts val="0"/>
              </a:spcBef>
              <a:buNone/>
              <a:defRPr sz="1800" baseline="0">
                <a:solidFill>
                  <a:schemeClr val="bg1"/>
                </a:solidFill>
              </a:defRPr>
            </a:lvl1pPr>
          </a:lstStyle>
          <a:p>
            <a:pPr lvl="0"/>
            <a:r>
              <a:rPr lang="en-US"/>
              <a:t>Click to edit Master text styles</a:t>
            </a:r>
          </a:p>
          <a:p>
            <a:pPr lvl="1"/>
            <a:r>
              <a:rPr lang="en-US"/>
              <a:t>Second level</a:t>
            </a:r>
          </a:p>
        </p:txBody>
      </p:sp>
      <p:sp>
        <p:nvSpPr>
          <p:cNvPr id="2" name="Title 1"/>
          <p:cNvSpPr>
            <a:spLocks noGrp="1"/>
          </p:cNvSpPr>
          <p:nvPr>
            <p:ph type="title"/>
          </p:nvPr>
        </p:nvSpPr>
        <p:spPr>
          <a:xfrm>
            <a:off x="3352800" y="3810000"/>
            <a:ext cx="8026400" cy="1524000"/>
          </a:xfrm>
        </p:spPr>
        <p:txBody>
          <a:bodyPr>
            <a:noAutofit/>
          </a:bodyPr>
          <a:lstStyle>
            <a:lvl1pPr algn="l">
              <a:lnSpc>
                <a:spcPts val="4000"/>
              </a:lnSpc>
              <a:defRPr sz="4400" baseline="0">
                <a:solidFill>
                  <a:schemeClr val="bg1"/>
                </a:solidFill>
              </a:defRPr>
            </a:lvl1pPr>
          </a:lstStyle>
          <a:p>
            <a:r>
              <a:rPr lang="en-US"/>
              <a:t>Click to edit Master title style</a:t>
            </a:r>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cSld name="Title, Content">
    <p:spTree>
      <p:nvGrpSpPr>
        <p:cNvPr id="1" name=""/>
        <p:cNvGrpSpPr/>
        <p:nvPr/>
      </p:nvGrpSpPr>
      <p:grpSpPr>
        <a:xfrm>
          <a:off x="0" y="0"/>
          <a:ext cx="0" cy="0"/>
          <a:chOff x="0" y="0"/>
          <a:chExt cx="0" cy="0"/>
        </a:xfrm>
      </p:grpSpPr>
      <p:sp>
        <p:nvSpPr>
          <p:cNvPr id="60" name="PlaceHolder 1"/>
          <p:cNvSpPr>
            <a:spLocks noGrp="1"/>
          </p:cNvSpPr>
          <p:nvPr>
            <p:ph type="title"/>
          </p:nvPr>
        </p:nvSpPr>
        <p:spPr>
          <a:xfrm>
            <a:off x="527520" y="274680"/>
            <a:ext cx="8160480" cy="849960"/>
          </a:xfrm>
          <a:prstGeom prst="rect">
            <a:avLst/>
          </a:prstGeom>
        </p:spPr>
        <p:txBody>
          <a:bodyPr lIns="0" tIns="0" rIns="0" bIns="0" anchor="ctr"/>
          <a:lstStyle/>
          <a:p>
            <a:endParaRPr lang="en-IN" sz="1400" b="0" strike="noStrike" spc="-1">
              <a:solidFill>
                <a:srgbClr val="000000"/>
              </a:solidFill>
              <a:latin typeface="Arial"/>
            </a:endParaRPr>
          </a:p>
        </p:txBody>
      </p:sp>
      <p:sp>
        <p:nvSpPr>
          <p:cNvPr id="61" name="PlaceHolder 2"/>
          <p:cNvSpPr>
            <a:spLocks noGrp="1"/>
          </p:cNvSpPr>
          <p:nvPr>
            <p:ph type="body"/>
          </p:nvPr>
        </p:nvSpPr>
        <p:spPr>
          <a:xfrm>
            <a:off x="609600" y="1600200"/>
            <a:ext cx="10972320" cy="4525920"/>
          </a:xfrm>
          <a:prstGeom prst="rect">
            <a:avLst/>
          </a:prstGeom>
        </p:spPr>
        <p:txBody>
          <a:bodyPr lIns="0" tIns="0" rIns="0" bIns="0">
            <a:normAutofit/>
          </a:bodyPr>
          <a:lstStyle/>
          <a:p>
            <a:endParaRPr lang="en-IN" sz="1400" b="0" strike="noStrike" spc="-1">
              <a:solidFill>
                <a:srgbClr val="000000"/>
              </a:solidFill>
              <a:latin typeface="Arial"/>
            </a:endParaRPr>
          </a:p>
        </p:txBody>
      </p:sp>
    </p:spTree>
    <p:extLst>
      <p:ext uri="{BB962C8B-B14F-4D97-AF65-F5344CB8AC3E}">
        <p14:creationId xmlns:p14="http://schemas.microsoft.com/office/powerpoint/2010/main" val="291644278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4" name="TextBox 3"/>
          <p:cNvSpPr txBox="1">
            <a:spLocks noChangeArrowheads="1"/>
          </p:cNvSpPr>
          <p:nvPr userDrawn="1"/>
        </p:nvSpPr>
        <p:spPr bwMode="auto">
          <a:xfrm>
            <a:off x="4368800" y="6596064"/>
            <a:ext cx="7823200" cy="261937"/>
          </a:xfrm>
          <a:prstGeom prst="rect">
            <a:avLst/>
          </a:prstGeom>
          <a:noFill/>
          <a:ln>
            <a:noFill/>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defRPr/>
            </a:pPr>
            <a:r>
              <a:rPr lang="en-US" sz="1100" b="1">
                <a:solidFill>
                  <a:srgbClr val="101141"/>
                </a:solidFill>
              </a:rPr>
              <a:t>BITS </a:t>
            </a:r>
            <a:r>
              <a:rPr lang="en-US" sz="1100">
                <a:solidFill>
                  <a:srgbClr val="101141"/>
                </a:solidFill>
              </a:rPr>
              <a:t>Pilani, Pilani Campus</a:t>
            </a:r>
          </a:p>
        </p:txBody>
      </p:sp>
      <p:grpSp>
        <p:nvGrpSpPr>
          <p:cNvPr id="5" name="Group 11"/>
          <p:cNvGrpSpPr>
            <a:grpSpLocks/>
          </p:cNvGrpSpPr>
          <p:nvPr userDrawn="1"/>
        </p:nvGrpSpPr>
        <p:grpSpPr bwMode="auto">
          <a:xfrm>
            <a:off x="2779184" y="6550026"/>
            <a:ext cx="9412816"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1800"/>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1800"/>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1800"/>
            </a:p>
          </p:txBody>
        </p:sp>
      </p:grpSp>
      <p:pic>
        <p:nvPicPr>
          <p:cNvPr id="9" name="Picture 11" descr="Picture 7.png"/>
          <p:cNvPicPr>
            <a:picLocks noChangeAspect="1"/>
          </p:cNvPicPr>
          <p:nvPr userDrawn="1"/>
        </p:nvPicPr>
        <p:blipFill>
          <a:blip r:embed="rId2" cstate="print">
            <a:extLst>
              <a:ext uri="{28A0092B-C50C-407E-A947-70E740481C1C}">
                <a14:useLocalDpi xmlns:a14="http://schemas.microsoft.com/office/drawing/2010/main" val="0"/>
              </a:ext>
            </a:extLst>
          </a:blip>
          <a:srcRect l="1923" b="5336"/>
          <a:stretch>
            <a:fillRect/>
          </a:stretch>
        </p:blipFill>
        <p:spPr bwMode="auto">
          <a:xfrm>
            <a:off x="8839201" y="0"/>
            <a:ext cx="2925233" cy="6921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nvGrpSpPr>
          <p:cNvPr id="10" name="Group 18"/>
          <p:cNvGrpSpPr>
            <a:grpSpLocks/>
          </p:cNvGrpSpPr>
          <p:nvPr userDrawn="1"/>
        </p:nvGrpSpPr>
        <p:grpSpPr bwMode="auto">
          <a:xfrm>
            <a:off x="2844800" y="6553200"/>
            <a:ext cx="93472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1800"/>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1800"/>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1800"/>
            </a:p>
          </p:txBody>
        </p:sp>
      </p:grpSp>
      <p:grpSp>
        <p:nvGrpSpPr>
          <p:cNvPr id="14" name="Group 22"/>
          <p:cNvGrpSpPr>
            <a:grpSpLocks/>
          </p:cNvGrpSpPr>
          <p:nvPr userDrawn="1"/>
        </p:nvGrpSpPr>
        <p:grpSpPr bwMode="auto">
          <a:xfrm>
            <a:off x="0" y="1295400"/>
            <a:ext cx="9347200" cy="46038"/>
            <a:chOff x="1905000" y="6553200"/>
            <a:chExt cx="7010400" cy="45719"/>
          </a:xfrm>
        </p:grpSpPr>
        <p:sp>
          <p:nvSpPr>
            <p:cNvPr id="15" name="Rectangle 1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1800"/>
            </a:p>
          </p:txBody>
        </p:sp>
        <p:sp>
          <p:nvSpPr>
            <p:cNvPr id="16" name="Rectangle 1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1800"/>
            </a:p>
          </p:txBody>
        </p:sp>
        <p:sp>
          <p:nvSpPr>
            <p:cNvPr id="17" name="Rectangle 1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1800"/>
            </a:p>
          </p:txBody>
        </p:sp>
      </p:grpSp>
      <p:sp>
        <p:nvSpPr>
          <p:cNvPr id="3" name="Content Placeholder 2"/>
          <p:cNvSpPr>
            <a:spLocks noGrp="1"/>
          </p:cNvSpPr>
          <p:nvPr>
            <p:ph idx="1"/>
          </p:nvPr>
        </p:nvSpPr>
        <p:spPr>
          <a:xfrm>
            <a:off x="406400" y="1493838"/>
            <a:ext cx="109728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a:latin typeface="Arial" pitchFamily="34" charset="0"/>
                <a:cs typeface="Arial" pitchFamily="34"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Arial" pitchFamily="34" charset="0"/>
                <a:cs typeface="Arial" pitchFamily="34" charset="0"/>
              </a:defRPr>
            </a:lvl2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dirty="0"/>
          </a:p>
        </p:txBody>
      </p:sp>
      <p:sp>
        <p:nvSpPr>
          <p:cNvPr id="27" name="Content Placeholder 18"/>
          <p:cNvSpPr>
            <a:spLocks noGrp="1"/>
          </p:cNvSpPr>
          <p:nvPr>
            <p:ph sz="quarter" idx="10"/>
          </p:nvPr>
        </p:nvSpPr>
        <p:spPr>
          <a:xfrm>
            <a:off x="406400" y="152400"/>
            <a:ext cx="84328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31282384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r>
              <a:rPr lang="en-US" dirty="0"/>
              <a:t>Slide </a:t>
            </a:r>
            <a:fld id="{B6F15528-21DE-4FAA-801E-634DDDAF4B2B}"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r>
              <a:rPr lang="en-US" dirty="0"/>
              <a:t>Slide </a:t>
            </a:r>
            <a:fld id="{B6F15528-21DE-4FAA-801E-634DDDAF4B2B}" type="slidenum">
              <a:rPr lang="en-US" smtClean="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r>
              <a:rPr lang="en-US" dirty="0"/>
              <a:t>Slide </a:t>
            </a:r>
            <a:fld id="{B6F15528-21DE-4FAA-801E-634DDDAF4B2B}" type="slidenum">
              <a:rPr lang="en-US" smtClean="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r>
              <a:rPr lang="en-US" dirty="0"/>
              <a:t>Slide </a:t>
            </a:r>
            <a:fld id="{B6F15528-21DE-4FAA-801E-634DDDAF4B2B}" type="slidenum">
              <a:rPr lang="en-US" smtClean="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r>
              <a:rPr lang="en-US" dirty="0"/>
              <a:t>Slide </a:t>
            </a:r>
            <a:fld id="{B6F15528-21DE-4FAA-801E-634DDDAF4B2B}"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r>
              <a:rPr lang="en-US" dirty="0"/>
              <a:t>Slide </a:t>
            </a:r>
            <a:fld id="{B6F15528-21DE-4FAA-801E-634DDDAF4B2B}"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r>
              <a:rPr lang="en-US" dirty="0"/>
              <a:t>Slide  </a:t>
            </a:r>
            <a:fld id="{B6F15528-21DE-4FAA-801E-634DDDAF4B2B}" type="slidenum">
              <a:rPr lang="en-US" smtClean="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r>
              <a:rPr lang="en-US" dirty="0"/>
              <a:t>Slide </a:t>
            </a:r>
            <a:fld id="{B6F15528-21DE-4FAA-801E-634DDDAF4B2B}"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0" y="6172200"/>
            <a:ext cx="1625600" cy="304800"/>
          </a:xfrm>
          <a:prstGeom prst="rect">
            <a:avLst/>
          </a:prstGeom>
        </p:spPr>
        <p:txBody>
          <a:bodyPr vert="horz" lIns="91440" tIns="45720" rIns="91440" bIns="45720" rtlCol="0" anchor="ctr"/>
          <a:lstStyle>
            <a:lvl1pPr algn="l">
              <a:defRPr sz="1200">
                <a:solidFill>
                  <a:schemeClr val="tx1"/>
                </a:solidFill>
              </a:defRPr>
            </a:lvl1pPr>
          </a:lstStyle>
          <a:p>
            <a:endParaRPr lang="en-US" dirty="0"/>
          </a:p>
        </p:txBody>
      </p:sp>
      <p:sp>
        <p:nvSpPr>
          <p:cNvPr id="5" name="Footer Placeholder 4"/>
          <p:cNvSpPr>
            <a:spLocks noGrp="1"/>
          </p:cNvSpPr>
          <p:nvPr>
            <p:ph type="ftr" sz="quarter" idx="3"/>
          </p:nvPr>
        </p:nvSpPr>
        <p:spPr>
          <a:xfrm>
            <a:off x="1320800" y="6553200"/>
            <a:ext cx="3860800" cy="228600"/>
          </a:xfrm>
          <a:prstGeom prst="rect">
            <a:avLst/>
          </a:prstGeom>
        </p:spPr>
        <p:txBody>
          <a:bodyPr vert="horz" lIns="91440" tIns="45720" rIns="91440" bIns="45720" rtlCol="0" anchor="ctr"/>
          <a:lstStyle>
            <a:lvl1pPr algn="ctr">
              <a:defRPr sz="1200">
                <a:solidFill>
                  <a:schemeClr val="tx1"/>
                </a:solidFill>
              </a:defRPr>
            </a:lvl1pPr>
          </a:lstStyle>
          <a:p>
            <a:endParaRPr lang="en-US" dirty="0"/>
          </a:p>
        </p:txBody>
      </p:sp>
      <p:sp>
        <p:nvSpPr>
          <p:cNvPr id="6" name="Slide Number Placeholder 5"/>
          <p:cNvSpPr>
            <a:spLocks noGrp="1"/>
          </p:cNvSpPr>
          <p:nvPr>
            <p:ph type="sldNum" sz="quarter" idx="4"/>
          </p:nvPr>
        </p:nvSpPr>
        <p:spPr>
          <a:xfrm>
            <a:off x="0" y="6492876"/>
            <a:ext cx="1219200" cy="365125"/>
          </a:xfrm>
          <a:prstGeom prst="rect">
            <a:avLst/>
          </a:prstGeom>
        </p:spPr>
        <p:txBody>
          <a:bodyPr vert="horz" lIns="91440" tIns="45720" rIns="91440" bIns="45720" rtlCol="0" anchor="ctr"/>
          <a:lstStyle>
            <a:lvl1pPr algn="r">
              <a:defRPr sz="1200">
                <a:solidFill>
                  <a:schemeClr val="tx1"/>
                </a:solidFill>
              </a:defRPr>
            </a:lvl1pPr>
          </a:lstStyle>
          <a:p>
            <a:r>
              <a:rPr lang="en-US" dirty="0"/>
              <a:t>Slide  </a:t>
            </a:r>
            <a:fld id="{B6F15528-21DE-4FAA-801E-634DDDAF4B2B}"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2" r:id="rId11"/>
    <p:sldLayoutId id="2147483663" r:id="rId12"/>
    <p:sldLayoutId id="2147483667" r:id="rId13"/>
    <p:sldLayoutId id="2147483668" r:id="rId14"/>
    <p:sldLayoutId id="2147483670" r:id="rId15"/>
    <p:sldLayoutId id="2147483671" r:id="rId16"/>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6.xml"/><Relationship Id="rId5" Type="http://schemas.openxmlformats.org/officeDocument/2006/relationships/image" Target="../media/image16.emf"/><Relationship Id="rId4" Type="http://schemas.openxmlformats.org/officeDocument/2006/relationships/customXml" Target="../ink/ink6.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1.xml"/><Relationship Id="rId5" Type="http://schemas.openxmlformats.org/officeDocument/2006/relationships/image" Target="../media/image19.emf"/><Relationship Id="rId4" Type="http://schemas.openxmlformats.org/officeDocument/2006/relationships/customXml" Target="../ink/ink7.xml"/></Relationships>
</file>

<file path=ppt/slides/_rels/slide12.xml.rels><?xml version="1.0" encoding="UTF-8" standalone="yes"?>
<Relationships xmlns="http://schemas.openxmlformats.org/package/2006/relationships"><Relationship Id="rId3" Type="http://schemas.openxmlformats.org/officeDocument/2006/relationships/customXml" Target="../ink/ink8.xml"/><Relationship Id="rId2" Type="http://schemas.openxmlformats.org/officeDocument/2006/relationships/image" Target="../media/image13.png"/><Relationship Id="rId1" Type="http://schemas.openxmlformats.org/officeDocument/2006/relationships/slideLayout" Target="../slideLayouts/slideLayout16.xml"/><Relationship Id="rId4" Type="http://schemas.openxmlformats.org/officeDocument/2006/relationships/image" Target="../media/image20.emf"/></Relationships>
</file>

<file path=ppt/slides/_rels/slide13.xml.rels><?xml version="1.0" encoding="UTF-8" standalone="yes"?>
<Relationships xmlns="http://schemas.openxmlformats.org/package/2006/relationships"><Relationship Id="rId3" Type="http://schemas.openxmlformats.org/officeDocument/2006/relationships/customXml" Target="../ink/ink9.xml"/><Relationship Id="rId2" Type="http://schemas.openxmlformats.org/officeDocument/2006/relationships/image" Target="../media/image130.png"/><Relationship Id="rId1" Type="http://schemas.openxmlformats.org/officeDocument/2006/relationships/slideLayout" Target="../slideLayouts/slideLayout16.xml"/><Relationship Id="rId4" Type="http://schemas.openxmlformats.org/officeDocument/2006/relationships/image" Target="../media/image21.emf"/></Relationships>
</file>

<file path=ppt/slides/_rels/slide14.xml.rels><?xml version="1.0" encoding="UTF-8" standalone="yes"?>
<Relationships xmlns="http://schemas.openxmlformats.org/package/2006/relationships"><Relationship Id="rId3" Type="http://schemas.openxmlformats.org/officeDocument/2006/relationships/customXml" Target="../ink/ink10.xml"/><Relationship Id="rId2" Type="http://schemas.openxmlformats.org/officeDocument/2006/relationships/image" Target="../media/image140.png"/><Relationship Id="rId1" Type="http://schemas.openxmlformats.org/officeDocument/2006/relationships/slideLayout" Target="../slideLayouts/slideLayout16.xml"/><Relationship Id="rId4" Type="http://schemas.openxmlformats.org/officeDocument/2006/relationships/image" Target="../media/image22.emf"/></Relationships>
</file>

<file path=ppt/slides/_rels/slide15.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customXml" Target="../ink/ink11.xml"/><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6.xml"/><Relationship Id="rId5" Type="http://schemas.openxmlformats.org/officeDocument/2006/relationships/image" Target="../media/image26.emf"/><Relationship Id="rId4" Type="http://schemas.openxmlformats.org/officeDocument/2006/relationships/customXml" Target="../ink/ink12.xml"/></Relationships>
</file>

<file path=ppt/slides/_rels/slide1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customXml" Target="../ink/ink1.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customXml" Target="../ink/ink13.xml"/><Relationship Id="rId2" Type="http://schemas.openxmlformats.org/officeDocument/2006/relationships/image" Target="../media/image20.png"/><Relationship Id="rId1" Type="http://schemas.openxmlformats.org/officeDocument/2006/relationships/slideLayout" Target="../slideLayouts/slideLayout16.xml"/><Relationship Id="rId4" Type="http://schemas.openxmlformats.org/officeDocument/2006/relationships/image" Target="../media/image29.emf"/></Relationships>
</file>

<file path=ppt/slides/_rels/slide2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16.xml"/><Relationship Id="rId1" Type="http://schemas.openxmlformats.org/officeDocument/2006/relationships/vmlDrawing" Target="../drawings/vmlDrawing1.vml"/><Relationship Id="rId6" Type="http://schemas.openxmlformats.org/officeDocument/2006/relationships/image" Target="../media/image31.wmf"/><Relationship Id="rId5" Type="http://schemas.openxmlformats.org/officeDocument/2006/relationships/oleObject" Target="../embeddings/oleObject2.bin"/><Relationship Id="rId4" Type="http://schemas.openxmlformats.org/officeDocument/2006/relationships/image" Target="../media/image30.wmf"/></Relationships>
</file>

<file path=ppt/slides/_rels/slide22.xml.rels><?xml version="1.0" encoding="UTF-8" standalone="yes"?>
<Relationships xmlns="http://schemas.openxmlformats.org/package/2006/relationships"><Relationship Id="rId3" Type="http://schemas.openxmlformats.org/officeDocument/2006/relationships/customXml" Target="../ink/ink14.xml"/><Relationship Id="rId2" Type="http://schemas.openxmlformats.org/officeDocument/2006/relationships/image" Target="../media/image32.png"/><Relationship Id="rId1" Type="http://schemas.openxmlformats.org/officeDocument/2006/relationships/slideLayout" Target="../slideLayouts/slideLayout11.xml"/><Relationship Id="rId4" Type="http://schemas.openxmlformats.org/officeDocument/2006/relationships/image" Target="../media/image33.emf"/></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1.xml"/><Relationship Id="rId5" Type="http://schemas.openxmlformats.org/officeDocument/2006/relationships/image" Target="../media/image36.emf"/><Relationship Id="rId4" Type="http://schemas.openxmlformats.org/officeDocument/2006/relationships/customXml" Target="../ink/ink15.xml"/></Relationships>
</file>

<file path=ppt/slides/_rels/slide24.xml.rels><?xml version="1.0" encoding="UTF-8" standalone="yes"?>
<Relationships xmlns="http://schemas.openxmlformats.org/package/2006/relationships"><Relationship Id="rId3" Type="http://schemas.openxmlformats.org/officeDocument/2006/relationships/customXml" Target="../ink/ink16.xml"/><Relationship Id="rId2" Type="http://schemas.openxmlformats.org/officeDocument/2006/relationships/image" Target="../media/image37.png"/><Relationship Id="rId1" Type="http://schemas.openxmlformats.org/officeDocument/2006/relationships/slideLayout" Target="../slideLayouts/slideLayout11.xml"/><Relationship Id="rId4" Type="http://schemas.openxmlformats.org/officeDocument/2006/relationships/image" Target="../media/image38.emf"/></Relationships>
</file>

<file path=ppt/slides/_rels/slide25.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customXml" Target="../ink/ink17.xml"/><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16.xml"/><Relationship Id="rId1" Type="http://schemas.openxmlformats.org/officeDocument/2006/relationships/vmlDrawing" Target="../drawings/vmlDrawing2.vml"/><Relationship Id="rId6" Type="http://schemas.openxmlformats.org/officeDocument/2006/relationships/image" Target="../media/image44.wmf"/><Relationship Id="rId5" Type="http://schemas.openxmlformats.org/officeDocument/2006/relationships/oleObject" Target="../embeddings/oleObject4.bin"/><Relationship Id="rId4" Type="http://schemas.openxmlformats.org/officeDocument/2006/relationships/image" Target="../media/image43.wm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image" Target="../media/image6.png"/><Relationship Id="rId1" Type="http://schemas.openxmlformats.org/officeDocument/2006/relationships/slideLayout" Target="../slideLayouts/slideLayout11.xml"/><Relationship Id="rId4" Type="http://schemas.openxmlformats.org/officeDocument/2006/relationships/image" Target="../media/image7.em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6.xml"/><Relationship Id="rId5" Type="http://schemas.openxmlformats.org/officeDocument/2006/relationships/image" Target="../media/image10.emf"/><Relationship Id="rId4" Type="http://schemas.openxmlformats.org/officeDocument/2006/relationships/customXml" Target="../ink/ink3.xml"/></Relationships>
</file>

<file path=ppt/slides/_rels/slide8.xml.rels><?xml version="1.0" encoding="UTF-8" standalone="yes"?>
<Relationships xmlns="http://schemas.openxmlformats.org/package/2006/relationships"><Relationship Id="rId3" Type="http://schemas.openxmlformats.org/officeDocument/2006/relationships/customXml" Target="../ink/ink4.xml"/><Relationship Id="rId2" Type="http://schemas.openxmlformats.org/officeDocument/2006/relationships/image" Target="../media/image70.png"/><Relationship Id="rId1" Type="http://schemas.openxmlformats.org/officeDocument/2006/relationships/slideLayout" Target="../slideLayouts/slideLayout16.xml"/><Relationship Id="rId4" Type="http://schemas.openxmlformats.org/officeDocument/2006/relationships/image" Target="../media/image11.emf"/></Relationships>
</file>

<file path=ppt/slides/_rels/slide9.xml.rels><?xml version="1.0" encoding="UTF-8" standalone="yes"?>
<Relationships xmlns="http://schemas.openxmlformats.org/package/2006/relationships"><Relationship Id="rId3" Type="http://schemas.openxmlformats.org/officeDocument/2006/relationships/customXml" Target="../ink/ink5.xml"/><Relationship Id="rId2" Type="http://schemas.openxmlformats.org/officeDocument/2006/relationships/image" Target="../media/image12.png"/><Relationship Id="rId1" Type="http://schemas.openxmlformats.org/officeDocument/2006/relationships/slideLayout" Target="../slideLayouts/slideLayout16.xml"/><Relationship Id="rId4" Type="http://schemas.openxmlformats.org/officeDocument/2006/relationships/image" Target="../media/image13.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4"/>
          <p:cNvSpPr>
            <a:spLocks noGrp="1"/>
          </p:cNvSpPr>
          <p:nvPr>
            <p:ph type="title"/>
          </p:nvPr>
        </p:nvSpPr>
        <p:spPr>
          <a:xfrm>
            <a:off x="3657600" y="3429000"/>
            <a:ext cx="6324600" cy="1828800"/>
          </a:xfrm>
        </p:spPr>
        <p:txBody>
          <a:bodyPr/>
          <a:lstStyle/>
          <a:p>
            <a:pPr algn="ctr"/>
            <a:r>
              <a:rPr lang="en-IN" sz="2400" b="1" dirty="0">
                <a:latin typeface="Times New Roman" pitchFamily="18" charset="0"/>
                <a:cs typeface="Times New Roman" pitchFamily="18" charset="0"/>
              </a:rPr>
              <a:t>M.Tech.(Data Science &amp; Engineering)</a:t>
            </a:r>
            <a:br>
              <a:rPr lang="en-IN" sz="2400" b="1" dirty="0">
                <a:latin typeface="Times New Roman" pitchFamily="18" charset="0"/>
                <a:cs typeface="Times New Roman" pitchFamily="18" charset="0"/>
              </a:rPr>
            </a:br>
            <a:r>
              <a:rPr lang="en-IN" sz="2400" b="1" dirty="0">
                <a:latin typeface="Times New Roman" pitchFamily="18" charset="0"/>
                <a:cs typeface="Times New Roman" pitchFamily="18" charset="0"/>
              </a:rPr>
              <a:t>Introduction to Statistical Methods</a:t>
            </a:r>
            <a:endParaRPr lang="en-US" altLang="en-US" sz="2400" b="1" dirty="0">
              <a:solidFill>
                <a:srgbClr val="FFFF00"/>
              </a:solidFill>
              <a:latin typeface="Times New Roman" pitchFamily="18" charset="0"/>
              <a:cs typeface="Times New Roman" pitchFamily="18" charset="0"/>
            </a:endParaRPr>
          </a:p>
        </p:txBody>
      </p:sp>
      <p:sp>
        <p:nvSpPr>
          <p:cNvPr id="11267" name="Content Placeholder 5"/>
          <p:cNvSpPr>
            <a:spLocks noGrp="1"/>
          </p:cNvSpPr>
          <p:nvPr>
            <p:ph sz="quarter" idx="13"/>
          </p:nvPr>
        </p:nvSpPr>
        <p:spPr>
          <a:xfrm>
            <a:off x="3581400" y="4800600"/>
            <a:ext cx="5943600" cy="990600"/>
          </a:xfrm>
        </p:spPr>
        <p:txBody>
          <a:bodyPr/>
          <a:lstStyle/>
          <a:p>
            <a:pPr eaLnBrk="1" hangingPunct="1">
              <a:spcBef>
                <a:spcPct val="0"/>
              </a:spcBef>
            </a:pPr>
            <a:r>
              <a:rPr lang="en-US" altLang="en-US" sz="2800" b="1" dirty="0">
                <a:latin typeface="Times New Roman" pitchFamily="18" charset="0"/>
                <a:cs typeface="Times New Roman" pitchFamily="18" charset="0"/>
              </a:rPr>
              <a:t>Team ISM</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 y="0"/>
            <a:ext cx="5748305" cy="553998"/>
          </a:xfrm>
          <a:prstGeom prst="rect">
            <a:avLst/>
          </a:prstGeom>
        </p:spPr>
        <p:txBody>
          <a:bodyPr wrap="none">
            <a:spAutoFit/>
          </a:bodyPr>
          <a:lstStyle/>
          <a:p>
            <a:r>
              <a:rPr lang="en-IN" sz="3000" b="1" dirty="0">
                <a:solidFill>
                  <a:srgbClr val="231F20"/>
                </a:solidFill>
                <a:latin typeface="Times New Roman" panose="02020603050405020304" pitchFamily="18" charset="0"/>
                <a:cs typeface="Times New Roman" panose="02020603050405020304" pitchFamily="18" charset="0"/>
              </a:rPr>
              <a:t>CONDITIONAL PROBABILITY</a:t>
            </a:r>
            <a:endParaRPr lang="en-IN" sz="3000" dirty="0">
              <a:latin typeface="Times New Roman" panose="02020603050405020304" pitchFamily="18" charset="0"/>
              <a:cs typeface="Times New Roman" panose="02020603050405020304" pitchFamily="18" charset="0"/>
            </a:endParaRPr>
          </a:p>
        </p:txBody>
      </p:sp>
      <p:sp>
        <p:nvSpPr>
          <p:cNvPr id="2" name="Rectangle 1"/>
          <p:cNvSpPr/>
          <p:nvPr/>
        </p:nvSpPr>
        <p:spPr>
          <a:xfrm>
            <a:off x="228600" y="838200"/>
            <a:ext cx="11658600" cy="3648884"/>
          </a:xfrm>
          <a:prstGeom prst="rect">
            <a:avLst/>
          </a:prstGeom>
        </p:spPr>
        <p:txBody>
          <a:bodyPr wrap="square">
            <a:spAutoFit/>
          </a:bodyPr>
          <a:lstStyle/>
          <a:p>
            <a:pPr>
              <a:lnSpc>
                <a:spcPct val="107000"/>
              </a:lnSpc>
            </a:pPr>
            <a:r>
              <a:rPr lang="en-US" sz="2400" dirty="0" smtClean="0">
                <a:solidFill>
                  <a:srgbClr val="FF0000"/>
                </a:solidFill>
                <a:latin typeface="Calibri" panose="020F0502020204030204" pitchFamily="34" charset="0"/>
                <a:ea typeface="Times New Roman" panose="02020603050405020304" pitchFamily="18" charset="0"/>
                <a:cs typeface="Times New Roman" panose="02020603050405020304" pitchFamily="18" charset="0"/>
              </a:rPr>
              <a:t>Example:</a:t>
            </a:r>
          </a:p>
          <a:p>
            <a:pPr>
              <a:lnSpc>
                <a:spcPct val="107000"/>
              </a:lnSpc>
            </a:pPr>
            <a:r>
              <a:rPr lang="en-US" sz="2400" dirty="0" smtClean="0">
                <a:latin typeface="Calibri" panose="020F0502020204030204" pitchFamily="34" charset="0"/>
                <a:ea typeface="Times New Roman" panose="02020603050405020304" pitchFamily="18" charset="0"/>
                <a:cs typeface="Times New Roman" panose="02020603050405020304" pitchFamily="18" charset="0"/>
              </a:rPr>
              <a:t>Suppose </a:t>
            </a:r>
            <a:r>
              <a:rPr lang="en-US" sz="2400" dirty="0">
                <a:latin typeface="Calibri" panose="020F0502020204030204" pitchFamily="34" charset="0"/>
                <a:ea typeface="Times New Roman" panose="02020603050405020304" pitchFamily="18" charset="0"/>
                <a:cs typeface="Times New Roman" panose="02020603050405020304" pitchFamily="18" charset="0"/>
              </a:rPr>
              <a:t>that of all individuals buying a certain digital camera, 60% include an optional memory card in their purchase, 40% include an extra battery, and 30% include both a card and battery. </a:t>
            </a:r>
            <a:endParaRPr lang="en-US" sz="2400" dirty="0" smtClean="0">
              <a:latin typeface="Calibri" panose="020F0502020204030204" pitchFamily="34" charset="0"/>
              <a:ea typeface="Times New Roman" panose="02020603050405020304" pitchFamily="18" charset="0"/>
              <a:cs typeface="Times New Roman" panose="02020603050405020304" pitchFamily="18" charset="0"/>
            </a:endParaRPr>
          </a:p>
          <a:p>
            <a:pPr marL="457200" indent="-457200">
              <a:lnSpc>
                <a:spcPct val="107000"/>
              </a:lnSpc>
              <a:buAutoNum type="alphaLcParenR"/>
            </a:pPr>
            <a:r>
              <a:rPr lang="en-US" sz="2400" dirty="0" smtClean="0">
                <a:latin typeface="Calibri" panose="020F0502020204030204" pitchFamily="34" charset="0"/>
                <a:ea typeface="Times New Roman" panose="02020603050405020304" pitchFamily="18" charset="0"/>
                <a:cs typeface="Times New Roman" panose="02020603050405020304" pitchFamily="18" charset="0"/>
              </a:rPr>
              <a:t>Given </a:t>
            </a:r>
            <a:r>
              <a:rPr lang="en-US" sz="2400" dirty="0">
                <a:latin typeface="Calibri" panose="020F0502020204030204" pitchFamily="34" charset="0"/>
                <a:ea typeface="Times New Roman" panose="02020603050405020304" pitchFamily="18" charset="0"/>
                <a:cs typeface="Times New Roman" panose="02020603050405020304" pitchFamily="18" charset="0"/>
              </a:rPr>
              <a:t>that the </a:t>
            </a:r>
            <a:r>
              <a:rPr lang="en-US" sz="2400" dirty="0" smtClean="0">
                <a:latin typeface="Calibri" panose="020F0502020204030204" pitchFamily="34" charset="0"/>
                <a:ea typeface="Times New Roman" panose="02020603050405020304" pitchFamily="18" charset="0"/>
                <a:cs typeface="Times New Roman" panose="02020603050405020304" pitchFamily="18" charset="0"/>
              </a:rPr>
              <a:t>randomly selected </a:t>
            </a:r>
            <a:r>
              <a:rPr lang="en-US" sz="2400" dirty="0">
                <a:latin typeface="Calibri" panose="020F0502020204030204" pitchFamily="34" charset="0"/>
                <a:ea typeface="Times New Roman" panose="02020603050405020304" pitchFamily="18" charset="0"/>
                <a:cs typeface="Times New Roman" panose="02020603050405020304" pitchFamily="18" charset="0"/>
              </a:rPr>
              <a:t>individual purchased an extra battery, </a:t>
            </a:r>
            <a:r>
              <a:rPr lang="en-US" sz="2400" dirty="0" smtClean="0">
                <a:latin typeface="Calibri" panose="020F0502020204030204" pitchFamily="34" charset="0"/>
                <a:ea typeface="Times New Roman" panose="02020603050405020304" pitchFamily="18" charset="0"/>
                <a:cs typeface="Times New Roman" panose="02020603050405020304" pitchFamily="18" charset="0"/>
              </a:rPr>
              <a:t>find the </a:t>
            </a:r>
            <a:r>
              <a:rPr lang="en-US" sz="2400" dirty="0">
                <a:latin typeface="Calibri" panose="020F0502020204030204" pitchFamily="34" charset="0"/>
                <a:ea typeface="Times New Roman" panose="02020603050405020304" pitchFamily="18" charset="0"/>
                <a:cs typeface="Times New Roman" panose="02020603050405020304" pitchFamily="18" charset="0"/>
              </a:rPr>
              <a:t>probability that an optional card was also </a:t>
            </a:r>
            <a:r>
              <a:rPr lang="en-US" sz="2400" dirty="0" smtClean="0">
                <a:latin typeface="Calibri" panose="020F0502020204030204" pitchFamily="34" charset="0"/>
                <a:ea typeface="Times New Roman" panose="02020603050405020304" pitchFamily="18" charset="0"/>
                <a:cs typeface="Times New Roman" panose="02020603050405020304" pitchFamily="18" charset="0"/>
              </a:rPr>
              <a:t>purchased.</a:t>
            </a:r>
          </a:p>
          <a:p>
            <a:pPr marL="457200" indent="-457200">
              <a:lnSpc>
                <a:spcPct val="107000"/>
              </a:lnSpc>
              <a:buFontTx/>
              <a:buAutoNum type="alphaLcParenR"/>
            </a:pPr>
            <a:r>
              <a:rPr lang="en-US" sz="2400" dirty="0" smtClean="0">
                <a:latin typeface="Calibri" panose="020F0502020204030204" pitchFamily="34" charset="0"/>
                <a:ea typeface="Times New Roman" panose="02020603050405020304" pitchFamily="18" charset="0"/>
                <a:cs typeface="Times New Roman" panose="02020603050405020304" pitchFamily="18" charset="0"/>
              </a:rPr>
              <a:t>Given </a:t>
            </a:r>
            <a:r>
              <a:rPr lang="en-US" sz="2400" dirty="0">
                <a:latin typeface="Calibri" panose="020F0502020204030204" pitchFamily="34" charset="0"/>
                <a:ea typeface="Times New Roman" panose="02020603050405020304" pitchFamily="18" charset="0"/>
                <a:cs typeface="Times New Roman" panose="02020603050405020304" pitchFamily="18" charset="0"/>
              </a:rPr>
              <a:t>that the randomly selected individual purchased an </a:t>
            </a:r>
            <a:r>
              <a:rPr lang="en-US" sz="2400" dirty="0" smtClean="0">
                <a:latin typeface="Calibri" panose="020F0502020204030204" pitchFamily="34" charset="0"/>
                <a:ea typeface="Times New Roman" panose="02020603050405020304" pitchFamily="18" charset="0"/>
                <a:cs typeface="Times New Roman" panose="02020603050405020304" pitchFamily="18" charset="0"/>
              </a:rPr>
              <a:t>optional card, </a:t>
            </a:r>
            <a:r>
              <a:rPr lang="en-US" sz="2400" dirty="0">
                <a:latin typeface="Calibri" panose="020F0502020204030204" pitchFamily="34" charset="0"/>
                <a:ea typeface="Times New Roman" panose="02020603050405020304" pitchFamily="18" charset="0"/>
                <a:cs typeface="Times New Roman" panose="02020603050405020304" pitchFamily="18" charset="0"/>
              </a:rPr>
              <a:t>find the probability that an </a:t>
            </a:r>
            <a:r>
              <a:rPr lang="en-US" sz="2400" dirty="0" smtClean="0">
                <a:latin typeface="Calibri" panose="020F0502020204030204" pitchFamily="34" charset="0"/>
                <a:ea typeface="Times New Roman" panose="02020603050405020304" pitchFamily="18" charset="0"/>
                <a:cs typeface="Times New Roman" panose="02020603050405020304" pitchFamily="18" charset="0"/>
              </a:rPr>
              <a:t>extra battery </a:t>
            </a:r>
            <a:r>
              <a:rPr lang="en-US" sz="2400" dirty="0">
                <a:latin typeface="Calibri" panose="020F0502020204030204" pitchFamily="34" charset="0"/>
                <a:ea typeface="Times New Roman" panose="02020603050405020304" pitchFamily="18" charset="0"/>
                <a:cs typeface="Times New Roman" panose="02020603050405020304" pitchFamily="18" charset="0"/>
              </a:rPr>
              <a:t>was also purchased.</a:t>
            </a:r>
          </a:p>
          <a:p>
            <a:pPr marL="457200" indent="-457200">
              <a:lnSpc>
                <a:spcPct val="107000"/>
              </a:lnSpc>
              <a:buAutoNum type="alphaLcParenR"/>
            </a:pPr>
            <a:endParaRPr lang="en-US" sz="2400" dirty="0">
              <a:latin typeface="Calibri" panose="020F0502020204030204" pitchFamily="34" charset="0"/>
              <a:ea typeface="Times New Roman" panose="02020603050405020304" pitchFamily="18" charset="0"/>
              <a:cs typeface="Times New Roman" panose="02020603050405020304" pitchFamily="18" charset="0"/>
            </a:endParaRPr>
          </a:p>
        </p:txBody>
      </p:sp>
      <p:sp>
        <p:nvSpPr>
          <p:cNvPr id="5" name="Rectangle 4"/>
          <p:cNvSpPr/>
          <p:nvPr/>
        </p:nvSpPr>
        <p:spPr>
          <a:xfrm>
            <a:off x="252211" y="4133141"/>
            <a:ext cx="10972800" cy="1631216"/>
          </a:xfrm>
          <a:prstGeom prst="rect">
            <a:avLst/>
          </a:prstGeom>
        </p:spPr>
        <p:txBody>
          <a:bodyPr wrap="square">
            <a:spAutoFit/>
          </a:bodyPr>
          <a:lstStyle/>
          <a:p>
            <a:r>
              <a:rPr lang="en-US" sz="2000" dirty="0" smtClean="0">
                <a:solidFill>
                  <a:srgbClr val="FF0000"/>
                </a:solidFill>
                <a:latin typeface="Calibri" panose="020F0502020204030204" pitchFamily="34" charset="0"/>
                <a:ea typeface="Times New Roman" panose="02020603050405020304" pitchFamily="18" charset="0"/>
                <a:cs typeface="Times New Roman" panose="02020603050405020304" pitchFamily="18" charset="0"/>
              </a:rPr>
              <a:t>Solution: </a:t>
            </a:r>
          </a:p>
          <a:p>
            <a:r>
              <a:rPr lang="en-US" sz="2000" dirty="0" smtClean="0">
                <a:latin typeface="Calibri" panose="020F0502020204030204" pitchFamily="34" charset="0"/>
                <a:ea typeface="Times New Roman" panose="02020603050405020304" pitchFamily="18" charset="0"/>
                <a:cs typeface="Times New Roman" panose="02020603050405020304" pitchFamily="18" charset="0"/>
              </a:rPr>
              <a:t>let</a:t>
            </a:r>
            <a:r>
              <a:rPr lang="en-US" sz="2000" dirty="0">
                <a:latin typeface="Cambria Math" panose="02040503050406030204" pitchFamily="18" charset="0"/>
                <a:ea typeface="Times New Roman" panose="02020603050405020304" pitchFamily="18" charset="0"/>
                <a:cs typeface="Cambria Math" panose="02040503050406030204" pitchFamily="18" charset="0"/>
              </a:rPr>
              <a:t>𝐴</a:t>
            </a:r>
            <a:r>
              <a:rPr lang="en-US" sz="2000" dirty="0">
                <a:latin typeface="Calibri" panose="020F0502020204030204" pitchFamily="34" charset="0"/>
                <a:ea typeface="Times New Roman" panose="02020603050405020304" pitchFamily="18" charset="0"/>
                <a:cs typeface="Times New Roman" panose="02020603050405020304" pitchFamily="18" charset="0"/>
              </a:rPr>
              <a:t>={ memory card purchased } and </a:t>
            </a:r>
            <a:r>
              <a:rPr lang="en-US" sz="2000" dirty="0">
                <a:latin typeface="Cambria Math" panose="02040503050406030204" pitchFamily="18" charset="0"/>
                <a:ea typeface="Times New Roman" panose="02020603050405020304" pitchFamily="18" charset="0"/>
                <a:cs typeface="Cambria Math" panose="02040503050406030204" pitchFamily="18" charset="0"/>
              </a:rPr>
              <a:t>𝐵</a:t>
            </a:r>
            <a:r>
              <a:rPr lang="en-US" sz="2000" dirty="0">
                <a:latin typeface="Calibri" panose="020F0502020204030204" pitchFamily="34" charset="0"/>
                <a:ea typeface="Times New Roman" panose="02020603050405020304" pitchFamily="18" charset="0"/>
                <a:cs typeface="Times New Roman" panose="02020603050405020304" pitchFamily="18" charset="0"/>
              </a:rPr>
              <a:t>={ battery purchased }. Then </a:t>
            </a:r>
            <a:r>
              <a:rPr lang="en-US" sz="2000" dirty="0">
                <a:latin typeface="Cambria Math" panose="02040503050406030204" pitchFamily="18" charset="0"/>
                <a:ea typeface="Times New Roman" panose="02020603050405020304" pitchFamily="18" charset="0"/>
                <a:cs typeface="Cambria Math" panose="02040503050406030204" pitchFamily="18" charset="0"/>
              </a:rPr>
              <a:t>𝑃</a:t>
            </a:r>
            <a:r>
              <a:rPr lang="en-US" sz="2000" dirty="0">
                <a:latin typeface="Calibri" panose="020F0502020204030204" pitchFamily="34" charset="0"/>
                <a:ea typeface="Times New Roman" panose="02020603050405020304" pitchFamily="18" charset="0"/>
                <a:cs typeface="Times New Roman" panose="02020603050405020304" pitchFamily="18" charset="0"/>
              </a:rPr>
              <a:t>(</a:t>
            </a:r>
            <a:r>
              <a:rPr lang="en-US" sz="2000" dirty="0">
                <a:latin typeface="Cambria Math" panose="02040503050406030204" pitchFamily="18" charset="0"/>
                <a:ea typeface="Times New Roman" panose="02020603050405020304" pitchFamily="18" charset="0"/>
                <a:cs typeface="Cambria Math" panose="02040503050406030204" pitchFamily="18" charset="0"/>
              </a:rPr>
              <a:t>𝐴</a:t>
            </a:r>
            <a:r>
              <a:rPr lang="en-US" sz="2000" dirty="0">
                <a:latin typeface="Calibri" panose="020F0502020204030204" pitchFamily="34" charset="0"/>
                <a:ea typeface="Times New Roman" panose="02020603050405020304" pitchFamily="18" charset="0"/>
                <a:cs typeface="Times New Roman" panose="02020603050405020304" pitchFamily="18" charset="0"/>
              </a:rPr>
              <a:t>)=.60,</a:t>
            </a:r>
            <a:r>
              <a:rPr lang="en-US" sz="2000" dirty="0">
                <a:latin typeface="Cambria Math" panose="02040503050406030204" pitchFamily="18" charset="0"/>
                <a:ea typeface="Times New Roman" panose="02020603050405020304" pitchFamily="18" charset="0"/>
                <a:cs typeface="Cambria Math" panose="02040503050406030204" pitchFamily="18" charset="0"/>
              </a:rPr>
              <a:t>𝑃</a:t>
            </a:r>
            <a:r>
              <a:rPr lang="en-US" sz="2000" dirty="0">
                <a:latin typeface="Calibri" panose="020F0502020204030204" pitchFamily="34" charset="0"/>
                <a:ea typeface="Times New Roman" panose="02020603050405020304" pitchFamily="18" charset="0"/>
                <a:cs typeface="Times New Roman" panose="02020603050405020304" pitchFamily="18" charset="0"/>
              </a:rPr>
              <a:t>(</a:t>
            </a:r>
            <a:r>
              <a:rPr lang="en-US" sz="2000" dirty="0">
                <a:latin typeface="Cambria Math" panose="02040503050406030204" pitchFamily="18" charset="0"/>
                <a:ea typeface="Times New Roman" panose="02020603050405020304" pitchFamily="18" charset="0"/>
                <a:cs typeface="Cambria Math" panose="02040503050406030204" pitchFamily="18" charset="0"/>
              </a:rPr>
              <a:t>𝐵</a:t>
            </a:r>
            <a:r>
              <a:rPr lang="en-US" sz="2000" dirty="0">
                <a:latin typeface="Calibri" panose="020F0502020204030204" pitchFamily="34" charset="0"/>
                <a:ea typeface="Times New Roman" panose="02020603050405020304" pitchFamily="18" charset="0"/>
                <a:cs typeface="Times New Roman" panose="02020603050405020304" pitchFamily="18" charset="0"/>
              </a:rPr>
              <a:t>)=.40, </a:t>
            </a:r>
            <a:endParaRPr lang="en-US" sz="2000" dirty="0" smtClean="0">
              <a:latin typeface="Calibri" panose="020F0502020204030204" pitchFamily="34" charset="0"/>
              <a:ea typeface="Times New Roman" panose="02020603050405020304" pitchFamily="18" charset="0"/>
              <a:cs typeface="Times New Roman" panose="02020603050405020304" pitchFamily="18" charset="0"/>
            </a:endParaRPr>
          </a:p>
          <a:p>
            <a:r>
              <a:rPr lang="en-US" sz="2000" dirty="0" smtClean="0">
                <a:latin typeface="Calibri" panose="020F0502020204030204" pitchFamily="34" charset="0"/>
                <a:ea typeface="Times New Roman" panose="02020603050405020304" pitchFamily="18" charset="0"/>
                <a:cs typeface="Times New Roman" panose="02020603050405020304" pitchFamily="18" charset="0"/>
              </a:rPr>
              <a:t>and </a:t>
            </a:r>
            <a:r>
              <a:rPr lang="en-US" sz="2000" dirty="0">
                <a:latin typeface="Cambria Math" panose="02040503050406030204" pitchFamily="18" charset="0"/>
                <a:ea typeface="Times New Roman" panose="02020603050405020304" pitchFamily="18" charset="0"/>
                <a:cs typeface="Cambria Math" panose="02040503050406030204" pitchFamily="18" charset="0"/>
              </a:rPr>
              <a:t>𝑃</a:t>
            </a:r>
            <a:r>
              <a:rPr lang="en-US" sz="2000" dirty="0">
                <a:latin typeface="Calibri" panose="020F0502020204030204" pitchFamily="34" charset="0"/>
                <a:ea typeface="Times New Roman" panose="02020603050405020304" pitchFamily="18" charset="0"/>
                <a:cs typeface="Times New Roman" panose="02020603050405020304" pitchFamily="18" charset="0"/>
              </a:rPr>
              <a:t>( </a:t>
            </a:r>
            <a:r>
              <a:rPr lang="en-US" sz="2000" dirty="0" smtClean="0">
                <a:latin typeface="Calibri" panose="020F0502020204030204" pitchFamily="34" charset="0"/>
                <a:ea typeface="Times New Roman" panose="02020603050405020304" pitchFamily="18" charset="0"/>
                <a:cs typeface="Times New Roman" panose="02020603050405020304" pitchFamily="18" charset="0"/>
              </a:rPr>
              <a:t>both </a:t>
            </a:r>
            <a:r>
              <a:rPr lang="en-US" sz="2000" dirty="0">
                <a:latin typeface="Calibri" panose="020F0502020204030204" pitchFamily="34" charset="0"/>
                <a:ea typeface="Times New Roman" panose="02020603050405020304" pitchFamily="18" charset="0"/>
                <a:cs typeface="Times New Roman" panose="02020603050405020304" pitchFamily="18" charset="0"/>
              </a:rPr>
              <a:t>purchased )=</a:t>
            </a:r>
            <a:r>
              <a:rPr lang="en-US" sz="2000" dirty="0">
                <a:latin typeface="Cambria Math" panose="02040503050406030204" pitchFamily="18" charset="0"/>
                <a:ea typeface="Times New Roman" panose="02020603050405020304" pitchFamily="18" charset="0"/>
                <a:cs typeface="Cambria Math" panose="02040503050406030204" pitchFamily="18" charset="0"/>
              </a:rPr>
              <a:t>𝑃</a:t>
            </a:r>
            <a:r>
              <a:rPr lang="en-US" sz="2000" dirty="0">
                <a:latin typeface="Calibri" panose="020F0502020204030204" pitchFamily="34" charset="0"/>
                <a:ea typeface="Times New Roman" panose="02020603050405020304" pitchFamily="18" charset="0"/>
                <a:cs typeface="Times New Roman" panose="02020603050405020304" pitchFamily="18" charset="0"/>
              </a:rPr>
              <a:t>(</a:t>
            </a:r>
            <a:r>
              <a:rPr lang="en-US" sz="2000" dirty="0">
                <a:latin typeface="Cambria Math" panose="02040503050406030204" pitchFamily="18" charset="0"/>
                <a:ea typeface="Times New Roman" panose="02020603050405020304" pitchFamily="18" charset="0"/>
                <a:cs typeface="Cambria Math" panose="02040503050406030204" pitchFamily="18" charset="0"/>
              </a:rPr>
              <a:t>𝐴</a:t>
            </a:r>
            <a:r>
              <a:rPr lang="en-US" sz="2000" dirty="0">
                <a:latin typeface="Calibri" panose="020F0502020204030204" pitchFamily="34" charset="0"/>
                <a:ea typeface="Times New Roman" panose="02020603050405020304" pitchFamily="18" charset="0"/>
                <a:cs typeface="Times New Roman" panose="02020603050405020304" pitchFamily="18" charset="0"/>
              </a:rPr>
              <a:t>∩</a:t>
            </a:r>
            <a:r>
              <a:rPr lang="en-US" sz="2000" dirty="0">
                <a:latin typeface="Cambria Math" panose="02040503050406030204" pitchFamily="18" charset="0"/>
                <a:ea typeface="Times New Roman" panose="02020603050405020304" pitchFamily="18" charset="0"/>
                <a:cs typeface="Cambria Math" panose="02040503050406030204" pitchFamily="18" charset="0"/>
              </a:rPr>
              <a:t>𝐵</a:t>
            </a:r>
            <a:r>
              <a:rPr lang="en-US" sz="2000" dirty="0">
                <a:latin typeface="Calibri" panose="020F0502020204030204" pitchFamily="34" charset="0"/>
                <a:ea typeface="Times New Roman" panose="02020603050405020304" pitchFamily="18" charset="0"/>
                <a:cs typeface="Times New Roman" panose="02020603050405020304" pitchFamily="18" charset="0"/>
              </a:rPr>
              <a:t>)=.30. </a:t>
            </a:r>
            <a:endParaRPr lang="en-US" sz="2000" dirty="0" smtClean="0">
              <a:latin typeface="Calibri" panose="020F0502020204030204" pitchFamily="34" charset="0"/>
              <a:ea typeface="Times New Roman" panose="02020603050405020304" pitchFamily="18" charset="0"/>
              <a:cs typeface="Times New Roman" panose="02020603050405020304" pitchFamily="18" charset="0"/>
            </a:endParaRPr>
          </a:p>
          <a:p>
            <a:endParaRPr lang="en-US" sz="2000" dirty="0">
              <a:latin typeface="Calibri" panose="020F0502020204030204" pitchFamily="34" charset="0"/>
              <a:cs typeface="Times New Roman" panose="02020603050405020304" pitchFamily="18" charset="0"/>
            </a:endParaRPr>
          </a:p>
          <a:p>
            <a:r>
              <a:rPr lang="en-US" sz="2000" dirty="0" smtClean="0">
                <a:latin typeface="Calibri" panose="020F0502020204030204" pitchFamily="34" charset="0"/>
                <a:cs typeface="Times New Roman" panose="02020603050405020304" pitchFamily="18" charset="0"/>
              </a:rPr>
              <a:t>a)                                                                                  b)</a:t>
            </a:r>
            <a:endParaRPr lang="en-US" sz="2000" dirty="0"/>
          </a:p>
        </p:txBody>
      </p:sp>
      <p:pic>
        <p:nvPicPr>
          <p:cNvPr id="6" name="Picture 5"/>
          <p:cNvPicPr>
            <a:picLocks noChangeAspect="1"/>
          </p:cNvPicPr>
          <p:nvPr/>
        </p:nvPicPr>
        <p:blipFill>
          <a:blip r:embed="rId2"/>
          <a:stretch>
            <a:fillRect/>
          </a:stretch>
        </p:blipFill>
        <p:spPr>
          <a:xfrm>
            <a:off x="914400" y="5148803"/>
            <a:ext cx="3276600" cy="875337"/>
          </a:xfrm>
          <a:prstGeom prst="rect">
            <a:avLst/>
          </a:prstGeom>
        </p:spPr>
      </p:pic>
      <p:pic>
        <p:nvPicPr>
          <p:cNvPr id="7" name="Picture 6"/>
          <p:cNvPicPr>
            <a:picLocks noChangeAspect="1"/>
          </p:cNvPicPr>
          <p:nvPr/>
        </p:nvPicPr>
        <p:blipFill>
          <a:blip r:embed="rId3"/>
          <a:stretch>
            <a:fillRect/>
          </a:stretch>
        </p:blipFill>
        <p:spPr>
          <a:xfrm>
            <a:off x="6057900" y="5049878"/>
            <a:ext cx="3473539" cy="969969"/>
          </a:xfrm>
          <a:prstGeom prst="rect">
            <a:avLst/>
          </a:prstGeom>
        </p:spPr>
      </p:pic>
      <p:sp>
        <p:nvSpPr>
          <p:cNvPr id="8" name="Rectangle 7"/>
          <p:cNvSpPr/>
          <p:nvPr/>
        </p:nvSpPr>
        <p:spPr>
          <a:xfrm>
            <a:off x="597972" y="6107360"/>
            <a:ext cx="5957400" cy="467564"/>
          </a:xfrm>
          <a:prstGeom prst="rect">
            <a:avLst/>
          </a:prstGeom>
        </p:spPr>
        <p:txBody>
          <a:bodyPr wrap="none">
            <a:spAutoFit/>
          </a:bodyPr>
          <a:lstStyle/>
          <a:p>
            <a:pPr>
              <a:lnSpc>
                <a:spcPct val="107000"/>
              </a:lnSpc>
              <a:spcAft>
                <a:spcPts val="800"/>
              </a:spcAft>
            </a:pPr>
            <a:r>
              <a:rPr lang="en-US" sz="2400" dirty="0">
                <a:solidFill>
                  <a:srgbClr val="7030A0"/>
                </a:solidFill>
                <a:latin typeface="Calibri" panose="020F0502020204030204" pitchFamily="34" charset="0"/>
                <a:ea typeface="Times New Roman" panose="02020603050405020304" pitchFamily="18" charset="0"/>
                <a:cs typeface="Times New Roman" panose="02020603050405020304" pitchFamily="18" charset="0"/>
              </a:rPr>
              <a:t>Notice that </a:t>
            </a:r>
            <a:r>
              <a:rPr lang="en-US" sz="2400" i="1" dirty="0">
                <a:solidFill>
                  <a:srgbClr val="7030A0"/>
                </a:solidFill>
                <a:latin typeface="Cambria Math" panose="02040503050406030204" pitchFamily="18" charset="0"/>
                <a:ea typeface="Times New Roman" panose="02020603050405020304" pitchFamily="18" charset="0"/>
                <a:cs typeface="Times New Roman" panose="02020603050405020304" pitchFamily="18" charset="0"/>
              </a:rPr>
              <a:t>𝑃(𝐴∣𝐵)≠𝑃(𝐴)</a:t>
            </a:r>
            <a:r>
              <a:rPr lang="en-US" sz="2400" dirty="0">
                <a:solidFill>
                  <a:srgbClr val="7030A0"/>
                </a:solidFill>
                <a:latin typeface="Calibri" panose="020F0502020204030204" pitchFamily="34" charset="0"/>
                <a:ea typeface="Times New Roman" panose="02020603050405020304" pitchFamily="18" charset="0"/>
                <a:cs typeface="Times New Roman" panose="02020603050405020304" pitchFamily="18" charset="0"/>
              </a:rPr>
              <a:t> and </a:t>
            </a:r>
            <a:r>
              <a:rPr lang="en-US" sz="2400" i="1" dirty="0">
                <a:solidFill>
                  <a:srgbClr val="7030A0"/>
                </a:solidFill>
                <a:latin typeface="Cambria Math" panose="02040503050406030204" pitchFamily="18" charset="0"/>
                <a:ea typeface="Times New Roman" panose="02020603050405020304" pitchFamily="18" charset="0"/>
                <a:cs typeface="Times New Roman" panose="02020603050405020304" pitchFamily="18" charset="0"/>
              </a:rPr>
              <a:t>𝑃(𝐵∣𝐴)≠𝑃(𝐵)</a:t>
            </a:r>
            <a:r>
              <a:rPr lang="en-US" sz="2400" dirty="0">
                <a:solidFill>
                  <a:srgbClr val="7030A0"/>
                </a:solidFill>
                <a:latin typeface="Calibri" panose="020F0502020204030204" pitchFamily="34" charset="0"/>
                <a:ea typeface="Times New Roman" panose="02020603050405020304" pitchFamily="18" charset="0"/>
                <a:cs typeface="Times New Roman" panose="02020603050405020304" pitchFamily="18" charset="0"/>
              </a:rPr>
              <a:t>.</a:t>
            </a:r>
          </a:p>
        </p:txBody>
      </p:sp>
      <mc:AlternateContent xmlns:mc="http://schemas.openxmlformats.org/markup-compatibility/2006">
        <mc:Choice xmlns:p14="http://schemas.microsoft.com/office/powerpoint/2010/main" Requires="p14">
          <p:contentPart p14:bwMode="auto" r:id="rId4">
            <p14:nvContentPartPr>
              <p14:cNvPr id="3" name="Ink 2"/>
              <p14:cNvContentPartPr/>
              <p14:nvPr/>
            </p14:nvContentPartPr>
            <p14:xfrm>
              <a:off x="252360" y="416160"/>
              <a:ext cx="9290880" cy="5776920"/>
            </p14:xfrm>
          </p:contentPart>
        </mc:Choice>
        <mc:Fallback>
          <p:pic>
            <p:nvPicPr>
              <p:cNvPr id="3" name="Ink 2"/>
              <p:cNvPicPr/>
              <p:nvPr/>
            </p:nvPicPr>
            <p:blipFill>
              <a:blip r:embed="rId5"/>
              <a:stretch>
                <a:fillRect/>
              </a:stretch>
            </p:blipFill>
            <p:spPr>
              <a:xfrm>
                <a:off x="247680" y="413640"/>
                <a:ext cx="9298080" cy="5785200"/>
              </a:xfrm>
              <a:prstGeom prst="rect">
                <a:avLst/>
              </a:prstGeom>
            </p:spPr>
          </p:pic>
        </mc:Fallback>
      </mc:AlternateContent>
    </p:spTree>
    <p:extLst>
      <p:ext uri="{BB962C8B-B14F-4D97-AF65-F5344CB8AC3E}">
        <p14:creationId xmlns:p14="http://schemas.microsoft.com/office/powerpoint/2010/main" val="1384061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090FE089-9E2F-F2A3-E2EC-B9E61508D560}"/>
              </a:ext>
            </a:extLst>
          </p:cNvPr>
          <p:cNvPicPr>
            <a:picLocks noChangeAspect="1"/>
          </p:cNvPicPr>
          <p:nvPr/>
        </p:nvPicPr>
        <p:blipFill>
          <a:blip r:embed="rId2"/>
          <a:stretch>
            <a:fillRect/>
          </a:stretch>
        </p:blipFill>
        <p:spPr>
          <a:xfrm>
            <a:off x="0" y="471694"/>
            <a:ext cx="12192000" cy="2169906"/>
          </a:xfrm>
          <a:prstGeom prst="rect">
            <a:avLst/>
          </a:prstGeom>
        </p:spPr>
      </p:pic>
      <p:pic>
        <p:nvPicPr>
          <p:cNvPr id="5" name="Picture 4">
            <a:extLst>
              <a:ext uri="{FF2B5EF4-FFF2-40B4-BE49-F238E27FC236}">
                <a16:creationId xmlns:a16="http://schemas.microsoft.com/office/drawing/2014/main" xmlns="" id="{C198E23A-8A7D-22BE-90C8-52F37909A4A4}"/>
              </a:ext>
            </a:extLst>
          </p:cNvPr>
          <p:cNvPicPr>
            <a:picLocks noChangeAspect="1"/>
          </p:cNvPicPr>
          <p:nvPr/>
        </p:nvPicPr>
        <p:blipFill>
          <a:blip r:embed="rId3"/>
          <a:stretch>
            <a:fillRect/>
          </a:stretch>
        </p:blipFill>
        <p:spPr>
          <a:xfrm>
            <a:off x="1447800" y="2819400"/>
            <a:ext cx="7315200" cy="3826633"/>
          </a:xfrm>
          <a:prstGeom prst="rect">
            <a:avLst/>
          </a:prstGeom>
        </p:spPr>
      </p:pic>
      <p:sp>
        <p:nvSpPr>
          <p:cNvPr id="2" name="Rectangle 1"/>
          <p:cNvSpPr/>
          <p:nvPr/>
        </p:nvSpPr>
        <p:spPr>
          <a:xfrm>
            <a:off x="152400" y="114122"/>
            <a:ext cx="4543552" cy="3055965"/>
          </a:xfrm>
          <a:prstGeom prst="rect">
            <a:avLst/>
          </a:prstGeom>
        </p:spPr>
        <p:txBody>
          <a:bodyPr wrap="none">
            <a:spAutoFit/>
          </a:bodyPr>
          <a:lstStyle/>
          <a:p>
            <a:pPr>
              <a:lnSpc>
                <a:spcPct val="107000"/>
              </a:lnSpc>
            </a:pPr>
            <a:r>
              <a:rPr lang="en-US" dirty="0">
                <a:solidFill>
                  <a:srgbClr val="FF0000"/>
                </a:solidFill>
                <a:latin typeface="Calibri" panose="020F0502020204030204" pitchFamily="34" charset="0"/>
                <a:ea typeface="Times New Roman" panose="02020603050405020304" pitchFamily="18" charset="0"/>
                <a:cs typeface="Times New Roman" panose="02020603050405020304" pitchFamily="18" charset="0"/>
              </a:rPr>
              <a:t>Example</a:t>
            </a:r>
            <a:r>
              <a:rPr lang="en-US" dirty="0" smtClean="0">
                <a:solidFill>
                  <a:srgbClr val="FF0000"/>
                </a:solidFill>
                <a:latin typeface="Calibri" panose="020F0502020204030204" pitchFamily="34" charset="0"/>
                <a:ea typeface="Times New Roman" panose="02020603050405020304" pitchFamily="18" charset="0"/>
                <a:cs typeface="Times New Roman" panose="02020603050405020304" pitchFamily="18" charset="0"/>
              </a:rPr>
              <a:t>:</a:t>
            </a:r>
          </a:p>
          <a:p>
            <a:pPr>
              <a:lnSpc>
                <a:spcPct val="107000"/>
              </a:lnSpc>
            </a:pPr>
            <a:endParaRPr lang="en-US" dirty="0">
              <a:solidFill>
                <a:srgbClr val="FF0000"/>
              </a:solidFill>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pPr>
            <a:endParaRPr lang="en-US" dirty="0" smtClean="0">
              <a:solidFill>
                <a:srgbClr val="FF0000"/>
              </a:solidFill>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pPr>
            <a:endParaRPr lang="en-US" dirty="0">
              <a:solidFill>
                <a:srgbClr val="FF0000"/>
              </a:solidFill>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pPr>
            <a:endParaRPr lang="en-US" dirty="0" smtClean="0">
              <a:solidFill>
                <a:srgbClr val="FF0000"/>
              </a:solidFill>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pPr>
            <a:endParaRPr lang="en-US" dirty="0">
              <a:solidFill>
                <a:srgbClr val="FF0000"/>
              </a:solidFill>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pPr>
            <a:endParaRPr lang="en-US" dirty="0" smtClean="0">
              <a:solidFill>
                <a:srgbClr val="FF0000"/>
              </a:solidFill>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pPr>
            <a:endParaRPr lang="en-US" dirty="0">
              <a:solidFill>
                <a:srgbClr val="FF0000"/>
              </a:solidFill>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pPr>
            <a:r>
              <a:rPr lang="en-US" dirty="0" smtClean="0">
                <a:latin typeface="Calibri" panose="020F0502020204030204" pitchFamily="34" charset="0"/>
                <a:ea typeface="Times New Roman" panose="02020603050405020304" pitchFamily="18" charset="0"/>
                <a:cs typeface="Times New Roman" panose="02020603050405020304" pitchFamily="18" charset="0"/>
              </a:rPr>
              <a:t>Find P(A/B), P(A/BUC), P(A/ reads at least one)</a:t>
            </a:r>
          </a:p>
          <a:p>
            <a:pPr>
              <a:lnSpc>
                <a:spcPct val="107000"/>
              </a:lnSpc>
            </a:pPr>
            <a:r>
              <a:rPr lang="en-US" dirty="0" smtClean="0">
                <a:solidFill>
                  <a:srgbClr val="FF0000"/>
                </a:solidFill>
                <a:latin typeface="Calibri" panose="020F0502020204030204" pitchFamily="34" charset="0"/>
                <a:ea typeface="Times New Roman" panose="02020603050405020304" pitchFamily="18" charset="0"/>
                <a:cs typeface="Times New Roman" panose="02020603050405020304" pitchFamily="18" charset="0"/>
              </a:rPr>
              <a:t>Solution: </a:t>
            </a:r>
            <a:endParaRPr lang="en-US" dirty="0">
              <a:solidFill>
                <a:srgbClr val="FF0000"/>
              </a:solidFill>
              <a:latin typeface="Calibri" panose="020F0502020204030204" pitchFamily="34" charset="0"/>
              <a:ea typeface="Times New Roman" panose="02020603050405020304" pitchFamily="18" charset="0"/>
              <a:cs typeface="Times New Roman" panose="02020603050405020304" pitchFamily="18" charset="0"/>
            </a:endParaRPr>
          </a:p>
        </p:txBody>
      </p:sp>
      <mc:AlternateContent xmlns:mc="http://schemas.openxmlformats.org/markup-compatibility/2006">
        <mc:Choice xmlns:p14="http://schemas.microsoft.com/office/powerpoint/2010/main" Requires="p14">
          <p:contentPart p14:bwMode="auto" r:id="rId4">
            <p14:nvContentPartPr>
              <p14:cNvPr id="4" name="Ink 3"/>
              <p14:cNvContentPartPr/>
              <p14:nvPr/>
            </p14:nvContentPartPr>
            <p14:xfrm>
              <a:off x="2282760" y="851760"/>
              <a:ext cx="9174960" cy="1718640"/>
            </p14:xfrm>
          </p:contentPart>
        </mc:Choice>
        <mc:Fallback>
          <p:pic>
            <p:nvPicPr>
              <p:cNvPr id="4" name="Ink 3"/>
              <p:cNvPicPr/>
              <p:nvPr/>
            </p:nvPicPr>
            <p:blipFill>
              <a:blip r:embed="rId5"/>
              <a:stretch>
                <a:fillRect/>
              </a:stretch>
            </p:blipFill>
            <p:spPr>
              <a:xfrm>
                <a:off x="2278440" y="844200"/>
                <a:ext cx="9189720" cy="1732320"/>
              </a:xfrm>
              <a:prstGeom prst="rect">
                <a:avLst/>
              </a:prstGeom>
            </p:spPr>
          </p:pic>
        </mc:Fallback>
      </mc:AlternateContent>
    </p:spTree>
    <p:extLst>
      <p:ext uri="{BB962C8B-B14F-4D97-AF65-F5344CB8AC3E}">
        <p14:creationId xmlns:p14="http://schemas.microsoft.com/office/powerpoint/2010/main" val="2000924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a:xfrm>
            <a:off x="1628775" y="152400"/>
            <a:ext cx="6324600" cy="1143000"/>
          </a:xfrm>
        </p:spPr>
        <p:txBody>
          <a:bodyPr/>
          <a:lstStyle/>
          <a:p>
            <a:r>
              <a:rPr lang="en-US" altLang="en-US" dirty="0">
                <a:solidFill>
                  <a:srgbClr val="00B0F0"/>
                </a:solidFill>
                <a:latin typeface="Times New Roman" pitchFamily="18" charset="0"/>
                <a:cs typeface="Times New Roman" pitchFamily="18" charset="0"/>
              </a:rPr>
              <a:t>Examples on Conditional Probability</a:t>
            </a:r>
            <a:endParaRPr lang="en-IN" dirty="0"/>
          </a:p>
        </p:txBody>
      </p:sp>
      <mc:AlternateContent xmlns:mc="http://schemas.openxmlformats.org/markup-compatibility/2006" xmlns:a14="http://schemas.microsoft.com/office/drawing/2010/main">
        <mc:Choice Requires="a14">
          <p:sp>
            <p:nvSpPr>
              <p:cNvPr id="4" name="Content Placeholder 2"/>
              <p:cNvSpPr txBox="1">
                <a:spLocks noGrp="1"/>
              </p:cNvSpPr>
              <p:nvPr>
                <p:ph idx="1"/>
              </p:nvPr>
            </p:nvSpPr>
            <p:spPr>
              <a:xfrm>
                <a:off x="1371600" y="1524000"/>
                <a:ext cx="8229600" cy="5074388"/>
              </a:xfrm>
              <a:prstGeom prst="rect">
                <a:avLst/>
              </a:prstGeom>
            </p:spPr>
            <p:txBody>
              <a:bodyPr>
                <a:normAutofit lnSpcReduction="10000"/>
              </a:bodyPr>
              <a:lstStyle/>
              <a:p>
                <a:pPr algn="just">
                  <a:defRPr/>
                </a:pPr>
                <a:r>
                  <a:rPr lang="en-US" dirty="0">
                    <a:solidFill>
                      <a:srgbClr val="FF0000"/>
                    </a:solidFill>
                    <a:latin typeface="Times New Roman" pitchFamily="18" charset="0"/>
                    <a:cs typeface="Times New Roman" pitchFamily="18" charset="0"/>
                  </a:rPr>
                  <a:t>Example: </a:t>
                </a:r>
                <a:r>
                  <a:rPr lang="en-US" dirty="0">
                    <a:solidFill>
                      <a:prstClr val="black"/>
                    </a:solidFill>
                    <a:latin typeface="Times New Roman" pitchFamily="18" charset="0"/>
                    <a:cs typeface="Times New Roman" pitchFamily="18" charset="0"/>
                  </a:rPr>
                  <a:t>In a certain college, 25% of the students failed </a:t>
                </a:r>
                <a:r>
                  <a:rPr lang="en-US" dirty="0" err="1">
                    <a:solidFill>
                      <a:prstClr val="black"/>
                    </a:solidFill>
                    <a:latin typeface="Times New Roman" pitchFamily="18" charset="0"/>
                    <a:cs typeface="Times New Roman" pitchFamily="18" charset="0"/>
                  </a:rPr>
                  <a:t>Maths</a:t>
                </a:r>
                <a:r>
                  <a:rPr lang="en-US" dirty="0">
                    <a:solidFill>
                      <a:prstClr val="black"/>
                    </a:solidFill>
                    <a:latin typeface="Times New Roman" pitchFamily="18" charset="0"/>
                    <a:cs typeface="Times New Roman" pitchFamily="18" charset="0"/>
                  </a:rPr>
                  <a:t>, 15% of the students failed chemistry and 10% of the students failed both </a:t>
                </a:r>
                <a:r>
                  <a:rPr lang="en-US" dirty="0" err="1">
                    <a:solidFill>
                      <a:prstClr val="black"/>
                    </a:solidFill>
                    <a:latin typeface="Times New Roman" pitchFamily="18" charset="0"/>
                    <a:cs typeface="Times New Roman" pitchFamily="18" charset="0"/>
                  </a:rPr>
                  <a:t>maths</a:t>
                </a:r>
                <a:r>
                  <a:rPr lang="en-US" dirty="0">
                    <a:solidFill>
                      <a:prstClr val="black"/>
                    </a:solidFill>
                    <a:latin typeface="Times New Roman" pitchFamily="18" charset="0"/>
                    <a:cs typeface="Times New Roman" pitchFamily="18" charset="0"/>
                  </a:rPr>
                  <a:t> and chemistry. A student is selected at random, find</a:t>
                </a:r>
              </a:p>
              <a:p>
                <a:pPr marL="457200" indent="-457200" algn="just">
                  <a:buFont typeface="Wingdings" pitchFamily="2" charset="2"/>
                  <a:buAutoNum type="alphaLcPeriod"/>
                  <a:defRPr/>
                </a:pPr>
                <a:r>
                  <a:rPr lang="en-US" dirty="0">
                    <a:solidFill>
                      <a:prstClr val="black"/>
                    </a:solidFill>
                    <a:latin typeface="Times New Roman" pitchFamily="18" charset="0"/>
                    <a:cs typeface="Times New Roman" pitchFamily="18" charset="0"/>
                  </a:rPr>
                  <a:t>If he failed chemistry, what is the probability that he failed </a:t>
                </a:r>
                <a:r>
                  <a:rPr lang="en-US" dirty="0" err="1">
                    <a:solidFill>
                      <a:prstClr val="black"/>
                    </a:solidFill>
                    <a:latin typeface="Times New Roman" pitchFamily="18" charset="0"/>
                    <a:cs typeface="Times New Roman" pitchFamily="18" charset="0"/>
                  </a:rPr>
                  <a:t>Maths</a:t>
                </a:r>
                <a:r>
                  <a:rPr lang="en-US" dirty="0">
                    <a:solidFill>
                      <a:prstClr val="black"/>
                    </a:solidFill>
                    <a:latin typeface="Times New Roman" pitchFamily="18" charset="0"/>
                    <a:cs typeface="Times New Roman" pitchFamily="18" charset="0"/>
                  </a:rPr>
                  <a:t>?  	</a:t>
                </a:r>
                <a14:m>
                  <m:oMath xmlns:m="http://schemas.openxmlformats.org/officeDocument/2006/math">
                    <m:r>
                      <a:rPr lang="en-US" i="1">
                        <a:solidFill>
                          <a:prstClr val="black"/>
                        </a:solidFill>
                        <a:latin typeface="Cambria Math" panose="02040503050406030204" pitchFamily="18" charset="0"/>
                        <a:cs typeface="Times New Roman" pitchFamily="18" charset="0"/>
                      </a:rPr>
                      <m:t>𝑃</m:t>
                    </m:r>
                    <m:d>
                      <m:dPr>
                        <m:ctrlPr>
                          <a:rPr lang="en-US" i="1">
                            <a:solidFill>
                              <a:prstClr val="black"/>
                            </a:solidFill>
                            <a:latin typeface="Cambria Math" panose="02040503050406030204" pitchFamily="18" charset="0"/>
                            <a:cs typeface="Times New Roman" pitchFamily="18" charset="0"/>
                          </a:rPr>
                        </m:ctrlPr>
                      </m:dPr>
                      <m:e>
                        <m:r>
                          <a:rPr lang="en-US" i="1">
                            <a:solidFill>
                              <a:prstClr val="black"/>
                            </a:solidFill>
                            <a:latin typeface="Cambria Math" panose="02040503050406030204" pitchFamily="18" charset="0"/>
                            <a:cs typeface="Times New Roman" pitchFamily="18" charset="0"/>
                          </a:rPr>
                          <m:t>𝑀</m:t>
                        </m:r>
                      </m:e>
                    </m:d>
                    <m:r>
                      <a:rPr lang="en-US" i="1">
                        <a:solidFill>
                          <a:prstClr val="black"/>
                        </a:solidFill>
                        <a:latin typeface="Cambria Math" panose="02040503050406030204" pitchFamily="18" charset="0"/>
                        <a:cs typeface="Times New Roman" pitchFamily="18" charset="0"/>
                      </a:rPr>
                      <m:t>=0.25,   </m:t>
                    </m:r>
                    <m:r>
                      <a:rPr lang="en-US" i="1">
                        <a:solidFill>
                          <a:prstClr val="black"/>
                        </a:solidFill>
                        <a:latin typeface="Cambria Math" panose="02040503050406030204" pitchFamily="18" charset="0"/>
                        <a:cs typeface="Times New Roman" pitchFamily="18" charset="0"/>
                      </a:rPr>
                      <m:t>𝑃</m:t>
                    </m:r>
                    <m:d>
                      <m:dPr>
                        <m:ctrlPr>
                          <a:rPr lang="en-US" i="1">
                            <a:solidFill>
                              <a:prstClr val="black"/>
                            </a:solidFill>
                            <a:latin typeface="Cambria Math" panose="02040503050406030204" pitchFamily="18" charset="0"/>
                            <a:cs typeface="Times New Roman" pitchFamily="18" charset="0"/>
                          </a:rPr>
                        </m:ctrlPr>
                      </m:dPr>
                      <m:e>
                        <m:r>
                          <a:rPr lang="en-US" i="1">
                            <a:solidFill>
                              <a:prstClr val="black"/>
                            </a:solidFill>
                            <a:latin typeface="Cambria Math" panose="02040503050406030204" pitchFamily="18" charset="0"/>
                            <a:cs typeface="Times New Roman" pitchFamily="18" charset="0"/>
                          </a:rPr>
                          <m:t>𝐶</m:t>
                        </m:r>
                      </m:e>
                    </m:d>
                    <m:r>
                      <a:rPr lang="en-US" i="1">
                        <a:solidFill>
                          <a:prstClr val="black"/>
                        </a:solidFill>
                        <a:latin typeface="Cambria Math" panose="02040503050406030204" pitchFamily="18" charset="0"/>
                        <a:cs typeface="Times New Roman" pitchFamily="18" charset="0"/>
                      </a:rPr>
                      <m:t>=0.15,  </m:t>
                    </m:r>
                    <m:r>
                      <a:rPr lang="en-US" i="1">
                        <a:solidFill>
                          <a:prstClr val="black"/>
                        </a:solidFill>
                        <a:latin typeface="Cambria Math" panose="02040503050406030204" pitchFamily="18" charset="0"/>
                        <a:cs typeface="Times New Roman" pitchFamily="18" charset="0"/>
                      </a:rPr>
                      <m:t>𝑃</m:t>
                    </m:r>
                    <m:d>
                      <m:dPr>
                        <m:ctrlPr>
                          <a:rPr lang="en-US" i="1">
                            <a:solidFill>
                              <a:prstClr val="black"/>
                            </a:solidFill>
                            <a:latin typeface="Cambria Math" panose="02040503050406030204" pitchFamily="18" charset="0"/>
                            <a:cs typeface="Times New Roman" pitchFamily="18" charset="0"/>
                          </a:rPr>
                        </m:ctrlPr>
                      </m:dPr>
                      <m:e>
                        <m:r>
                          <a:rPr lang="en-US" i="1">
                            <a:solidFill>
                              <a:prstClr val="black"/>
                            </a:solidFill>
                            <a:latin typeface="Cambria Math" panose="02040503050406030204" pitchFamily="18" charset="0"/>
                            <a:cs typeface="Times New Roman" pitchFamily="18" charset="0"/>
                          </a:rPr>
                          <m:t>𝑀</m:t>
                        </m:r>
                        <m:r>
                          <a:rPr lang="en-US" i="1">
                            <a:solidFill>
                              <a:prstClr val="black"/>
                            </a:solidFill>
                            <a:latin typeface="Cambria Math" panose="02040503050406030204" pitchFamily="18" charset="0"/>
                            <a:ea typeface="Cambria Math" panose="02040503050406030204" pitchFamily="18" charset="0"/>
                            <a:cs typeface="Times New Roman" pitchFamily="18" charset="0"/>
                          </a:rPr>
                          <m:t>∩</m:t>
                        </m:r>
                        <m:r>
                          <a:rPr lang="en-US" i="1">
                            <a:solidFill>
                              <a:prstClr val="black"/>
                            </a:solidFill>
                            <a:latin typeface="Cambria Math" panose="02040503050406030204" pitchFamily="18" charset="0"/>
                            <a:ea typeface="Cambria Math" panose="02040503050406030204" pitchFamily="18" charset="0"/>
                            <a:cs typeface="Times New Roman" pitchFamily="18" charset="0"/>
                          </a:rPr>
                          <m:t>𝐶</m:t>
                        </m:r>
                      </m:e>
                    </m:d>
                    <m:r>
                      <a:rPr lang="en-US" i="1">
                        <a:solidFill>
                          <a:prstClr val="black"/>
                        </a:solidFill>
                        <a:latin typeface="Cambria Math" panose="02040503050406030204" pitchFamily="18" charset="0"/>
                        <a:ea typeface="Cambria Math" panose="02040503050406030204" pitchFamily="18" charset="0"/>
                        <a:cs typeface="Times New Roman" pitchFamily="18" charset="0"/>
                      </a:rPr>
                      <m:t>=0.1</m:t>
                    </m:r>
                  </m:oMath>
                </a14:m>
                <a:endParaRPr lang="en-US" dirty="0">
                  <a:solidFill>
                    <a:prstClr val="black"/>
                  </a:solidFill>
                  <a:latin typeface="Times New Roman" pitchFamily="18" charset="0"/>
                  <a:cs typeface="Times New Roman" pitchFamily="18" charset="0"/>
                </a:endParaRPr>
              </a:p>
              <a:p>
                <a:pPr marL="0" indent="0" algn="just">
                  <a:defRPr/>
                </a:pPr>
                <a:r>
                  <a:rPr lang="en-US" dirty="0">
                    <a:solidFill>
                      <a:prstClr val="black"/>
                    </a:solidFill>
                    <a:latin typeface="Times New Roman" pitchFamily="18" charset="0"/>
                    <a:cs typeface="Times New Roman" pitchFamily="18" charset="0"/>
                  </a:rPr>
                  <a:t>            </a:t>
                </a:r>
                <a14:m>
                  <m:oMath xmlns:m="http://schemas.openxmlformats.org/officeDocument/2006/math">
                    <m:r>
                      <a:rPr lang="en-US" i="1">
                        <a:solidFill>
                          <a:prstClr val="black"/>
                        </a:solidFill>
                        <a:latin typeface="Cambria Math" panose="02040503050406030204" pitchFamily="18" charset="0"/>
                        <a:cs typeface="Times New Roman" pitchFamily="18" charset="0"/>
                      </a:rPr>
                      <m:t>𝑃</m:t>
                    </m:r>
                    <m:d>
                      <m:dPr>
                        <m:ctrlPr>
                          <a:rPr lang="en-US" i="1">
                            <a:solidFill>
                              <a:prstClr val="black"/>
                            </a:solidFill>
                            <a:latin typeface="Cambria Math" panose="02040503050406030204" pitchFamily="18" charset="0"/>
                            <a:cs typeface="Times New Roman" pitchFamily="18" charset="0"/>
                          </a:rPr>
                        </m:ctrlPr>
                      </m:dPr>
                      <m:e>
                        <m:f>
                          <m:fPr>
                            <m:ctrlPr>
                              <a:rPr lang="en-US" i="1">
                                <a:solidFill>
                                  <a:prstClr val="black"/>
                                </a:solidFill>
                                <a:latin typeface="Cambria Math" panose="02040503050406030204" pitchFamily="18" charset="0"/>
                                <a:cs typeface="Times New Roman" pitchFamily="18" charset="0"/>
                              </a:rPr>
                            </m:ctrlPr>
                          </m:fPr>
                          <m:num>
                            <m:r>
                              <a:rPr lang="en-US" i="1">
                                <a:solidFill>
                                  <a:prstClr val="black"/>
                                </a:solidFill>
                                <a:latin typeface="Cambria Math" panose="02040503050406030204" pitchFamily="18" charset="0"/>
                                <a:cs typeface="Times New Roman" pitchFamily="18" charset="0"/>
                              </a:rPr>
                              <m:t>𝑀</m:t>
                            </m:r>
                          </m:num>
                          <m:den>
                            <m:r>
                              <a:rPr lang="en-US" i="1">
                                <a:solidFill>
                                  <a:prstClr val="black"/>
                                </a:solidFill>
                                <a:latin typeface="Cambria Math" panose="02040503050406030204" pitchFamily="18" charset="0"/>
                                <a:cs typeface="Times New Roman" pitchFamily="18" charset="0"/>
                              </a:rPr>
                              <m:t>𝐶</m:t>
                            </m:r>
                          </m:den>
                        </m:f>
                      </m:e>
                    </m:d>
                    <m:r>
                      <a:rPr lang="en-US" i="1">
                        <a:solidFill>
                          <a:prstClr val="black"/>
                        </a:solidFill>
                        <a:latin typeface="Cambria Math" panose="02040503050406030204" pitchFamily="18" charset="0"/>
                        <a:cs typeface="Times New Roman" pitchFamily="18" charset="0"/>
                      </a:rPr>
                      <m:t>=</m:t>
                    </m:r>
                    <m:f>
                      <m:fPr>
                        <m:ctrlPr>
                          <a:rPr lang="en-US" i="1">
                            <a:solidFill>
                              <a:prstClr val="black"/>
                            </a:solidFill>
                            <a:latin typeface="Cambria Math" panose="02040503050406030204" pitchFamily="18" charset="0"/>
                            <a:cs typeface="Times New Roman" pitchFamily="18" charset="0"/>
                          </a:rPr>
                        </m:ctrlPr>
                      </m:fPr>
                      <m:num>
                        <m:r>
                          <a:rPr lang="en-US" i="1">
                            <a:solidFill>
                              <a:prstClr val="black"/>
                            </a:solidFill>
                            <a:latin typeface="Cambria Math" panose="02040503050406030204" pitchFamily="18" charset="0"/>
                            <a:cs typeface="Times New Roman" pitchFamily="18" charset="0"/>
                          </a:rPr>
                          <m:t>𝑃</m:t>
                        </m:r>
                        <m:d>
                          <m:dPr>
                            <m:ctrlPr>
                              <a:rPr lang="en-US" i="1">
                                <a:solidFill>
                                  <a:prstClr val="black"/>
                                </a:solidFill>
                                <a:latin typeface="Cambria Math" panose="02040503050406030204" pitchFamily="18" charset="0"/>
                                <a:cs typeface="Times New Roman" pitchFamily="18" charset="0"/>
                              </a:rPr>
                            </m:ctrlPr>
                          </m:dPr>
                          <m:e>
                            <m:r>
                              <a:rPr lang="en-US" i="1">
                                <a:solidFill>
                                  <a:prstClr val="black"/>
                                </a:solidFill>
                                <a:latin typeface="Cambria Math" panose="02040503050406030204" pitchFamily="18" charset="0"/>
                                <a:cs typeface="Times New Roman" pitchFamily="18" charset="0"/>
                              </a:rPr>
                              <m:t>𝑀</m:t>
                            </m:r>
                            <m:r>
                              <a:rPr lang="en-US" i="1">
                                <a:solidFill>
                                  <a:prstClr val="black"/>
                                </a:solidFill>
                                <a:latin typeface="Cambria Math" panose="02040503050406030204" pitchFamily="18" charset="0"/>
                                <a:ea typeface="Cambria Math" panose="02040503050406030204" pitchFamily="18" charset="0"/>
                                <a:cs typeface="Times New Roman" pitchFamily="18" charset="0"/>
                              </a:rPr>
                              <m:t>∩</m:t>
                            </m:r>
                            <m:r>
                              <a:rPr lang="en-US" i="1">
                                <a:solidFill>
                                  <a:prstClr val="black"/>
                                </a:solidFill>
                                <a:latin typeface="Cambria Math" panose="02040503050406030204" pitchFamily="18" charset="0"/>
                                <a:ea typeface="Cambria Math" panose="02040503050406030204" pitchFamily="18" charset="0"/>
                                <a:cs typeface="Times New Roman" pitchFamily="18" charset="0"/>
                              </a:rPr>
                              <m:t>𝐶</m:t>
                            </m:r>
                          </m:e>
                        </m:d>
                      </m:num>
                      <m:den>
                        <m:r>
                          <a:rPr lang="en-US" i="1">
                            <a:solidFill>
                              <a:prstClr val="black"/>
                            </a:solidFill>
                            <a:latin typeface="Cambria Math" panose="02040503050406030204" pitchFamily="18" charset="0"/>
                            <a:cs typeface="Times New Roman" pitchFamily="18" charset="0"/>
                          </a:rPr>
                          <m:t>𝑃</m:t>
                        </m:r>
                        <m:r>
                          <a:rPr lang="en-US" i="1">
                            <a:solidFill>
                              <a:prstClr val="black"/>
                            </a:solidFill>
                            <a:latin typeface="Cambria Math" panose="02040503050406030204" pitchFamily="18" charset="0"/>
                            <a:cs typeface="Times New Roman" pitchFamily="18" charset="0"/>
                          </a:rPr>
                          <m:t>(</m:t>
                        </m:r>
                        <m:r>
                          <a:rPr lang="en-US" i="1">
                            <a:solidFill>
                              <a:prstClr val="black"/>
                            </a:solidFill>
                            <a:latin typeface="Cambria Math" panose="02040503050406030204" pitchFamily="18" charset="0"/>
                            <a:cs typeface="Times New Roman" pitchFamily="18" charset="0"/>
                          </a:rPr>
                          <m:t>𝐶</m:t>
                        </m:r>
                        <m:r>
                          <a:rPr lang="en-US" i="1">
                            <a:solidFill>
                              <a:prstClr val="black"/>
                            </a:solidFill>
                            <a:latin typeface="Cambria Math" panose="02040503050406030204" pitchFamily="18" charset="0"/>
                            <a:cs typeface="Times New Roman" pitchFamily="18" charset="0"/>
                          </a:rPr>
                          <m:t>)</m:t>
                        </m:r>
                      </m:den>
                    </m:f>
                    <m:r>
                      <a:rPr lang="en-US" i="1">
                        <a:solidFill>
                          <a:prstClr val="black"/>
                        </a:solidFill>
                        <a:latin typeface="Cambria Math" panose="02040503050406030204" pitchFamily="18" charset="0"/>
                        <a:cs typeface="Times New Roman" pitchFamily="18" charset="0"/>
                      </a:rPr>
                      <m:t>=</m:t>
                    </m:r>
                    <m:f>
                      <m:fPr>
                        <m:ctrlPr>
                          <a:rPr lang="en-US" i="1">
                            <a:solidFill>
                              <a:prstClr val="black"/>
                            </a:solidFill>
                            <a:latin typeface="Cambria Math" panose="02040503050406030204" pitchFamily="18" charset="0"/>
                            <a:cs typeface="Times New Roman" pitchFamily="18" charset="0"/>
                          </a:rPr>
                        </m:ctrlPr>
                      </m:fPr>
                      <m:num>
                        <m:r>
                          <a:rPr lang="en-US" i="1">
                            <a:solidFill>
                              <a:prstClr val="black"/>
                            </a:solidFill>
                            <a:latin typeface="Cambria Math" panose="02040503050406030204" pitchFamily="18" charset="0"/>
                            <a:cs typeface="Times New Roman" pitchFamily="18" charset="0"/>
                          </a:rPr>
                          <m:t>0.1</m:t>
                        </m:r>
                      </m:num>
                      <m:den>
                        <m:r>
                          <a:rPr lang="en-US" i="1">
                            <a:solidFill>
                              <a:prstClr val="black"/>
                            </a:solidFill>
                            <a:latin typeface="Cambria Math" panose="02040503050406030204" pitchFamily="18" charset="0"/>
                            <a:cs typeface="Times New Roman" pitchFamily="18" charset="0"/>
                          </a:rPr>
                          <m:t>0.15</m:t>
                        </m:r>
                      </m:den>
                    </m:f>
                    <m:r>
                      <a:rPr lang="en-US" i="1">
                        <a:solidFill>
                          <a:prstClr val="black"/>
                        </a:solidFill>
                        <a:latin typeface="Cambria Math" panose="02040503050406030204" pitchFamily="18" charset="0"/>
                        <a:cs typeface="Times New Roman" pitchFamily="18" charset="0"/>
                      </a:rPr>
                      <m:t>=0.6667</m:t>
                    </m:r>
                  </m:oMath>
                </a14:m>
                <a:endParaRPr lang="en-US" dirty="0">
                  <a:solidFill>
                    <a:prstClr val="black"/>
                  </a:solidFill>
                  <a:latin typeface="Times New Roman" pitchFamily="18" charset="0"/>
                  <a:cs typeface="Times New Roman" pitchFamily="18" charset="0"/>
                </a:endParaRPr>
              </a:p>
              <a:p>
                <a:pPr marL="457200" indent="-457200" algn="just">
                  <a:buFont typeface="+mj-lt"/>
                  <a:buAutoNum type="alphaLcPeriod" startAt="2"/>
                  <a:defRPr/>
                </a:pPr>
                <a:r>
                  <a:rPr lang="en-US" dirty="0">
                    <a:solidFill>
                      <a:prstClr val="black"/>
                    </a:solidFill>
                    <a:latin typeface="Times New Roman" pitchFamily="18" charset="0"/>
                    <a:cs typeface="Times New Roman" pitchFamily="18" charset="0"/>
                  </a:rPr>
                  <a:t>If the failed </a:t>
                </a:r>
                <a:r>
                  <a:rPr lang="en-US" dirty="0" err="1">
                    <a:solidFill>
                      <a:prstClr val="black"/>
                    </a:solidFill>
                    <a:latin typeface="Times New Roman" pitchFamily="18" charset="0"/>
                    <a:cs typeface="Times New Roman" pitchFamily="18" charset="0"/>
                  </a:rPr>
                  <a:t>maths</a:t>
                </a:r>
                <a:r>
                  <a:rPr lang="en-US" dirty="0">
                    <a:solidFill>
                      <a:prstClr val="black"/>
                    </a:solidFill>
                    <a:latin typeface="Times New Roman" pitchFamily="18" charset="0"/>
                    <a:cs typeface="Times New Roman" pitchFamily="18" charset="0"/>
                  </a:rPr>
                  <a:t>, what is the probability he failed chemistry?</a:t>
                </a:r>
              </a:p>
              <a:p>
                <a:pPr marL="0" indent="0" algn="just">
                  <a:defRPr/>
                </a:pPr>
                <a:r>
                  <a:rPr lang="en-US" dirty="0">
                    <a:solidFill>
                      <a:prstClr val="black"/>
                    </a:solidFill>
                    <a:latin typeface="Times New Roman" pitchFamily="18" charset="0"/>
                    <a:cs typeface="Times New Roman" pitchFamily="18" charset="0"/>
                  </a:rPr>
                  <a:t>        </a:t>
                </a:r>
                <a14:m>
                  <m:oMath xmlns:m="http://schemas.openxmlformats.org/officeDocument/2006/math">
                    <m:r>
                      <a:rPr lang="en-US" b="0" i="1" smtClean="0">
                        <a:solidFill>
                          <a:prstClr val="black"/>
                        </a:solidFill>
                        <a:latin typeface="Cambria Math" panose="02040503050406030204" pitchFamily="18" charset="0"/>
                        <a:cs typeface="Times New Roman" pitchFamily="18" charset="0"/>
                      </a:rPr>
                      <m:t>𝑃</m:t>
                    </m:r>
                    <m:d>
                      <m:dPr>
                        <m:ctrlPr>
                          <a:rPr lang="en-US" b="0" i="1" smtClean="0">
                            <a:solidFill>
                              <a:prstClr val="black"/>
                            </a:solidFill>
                            <a:latin typeface="Cambria Math" panose="02040503050406030204" pitchFamily="18" charset="0"/>
                            <a:cs typeface="Times New Roman" pitchFamily="18" charset="0"/>
                          </a:rPr>
                        </m:ctrlPr>
                      </m:dPr>
                      <m:e>
                        <m:f>
                          <m:fPr>
                            <m:ctrlPr>
                              <a:rPr lang="en-US" b="0" i="1" smtClean="0">
                                <a:solidFill>
                                  <a:prstClr val="black"/>
                                </a:solidFill>
                                <a:latin typeface="Cambria Math" panose="02040503050406030204" pitchFamily="18" charset="0"/>
                                <a:cs typeface="Times New Roman" pitchFamily="18" charset="0"/>
                              </a:rPr>
                            </m:ctrlPr>
                          </m:fPr>
                          <m:num>
                            <m:r>
                              <a:rPr lang="en-US" b="0" i="1" smtClean="0">
                                <a:solidFill>
                                  <a:prstClr val="black"/>
                                </a:solidFill>
                                <a:latin typeface="Cambria Math" panose="02040503050406030204" pitchFamily="18" charset="0"/>
                                <a:cs typeface="Times New Roman" pitchFamily="18" charset="0"/>
                              </a:rPr>
                              <m:t>𝐶</m:t>
                            </m:r>
                          </m:num>
                          <m:den>
                            <m:r>
                              <a:rPr lang="en-US" b="0" i="1" smtClean="0">
                                <a:solidFill>
                                  <a:prstClr val="black"/>
                                </a:solidFill>
                                <a:latin typeface="Cambria Math" panose="02040503050406030204" pitchFamily="18" charset="0"/>
                                <a:cs typeface="Times New Roman" pitchFamily="18" charset="0"/>
                              </a:rPr>
                              <m:t>𝑀</m:t>
                            </m:r>
                          </m:den>
                        </m:f>
                      </m:e>
                    </m:d>
                    <m:r>
                      <a:rPr lang="en-US" b="0" i="1" smtClean="0">
                        <a:solidFill>
                          <a:prstClr val="black"/>
                        </a:solidFill>
                        <a:latin typeface="Cambria Math" panose="02040503050406030204" pitchFamily="18" charset="0"/>
                        <a:cs typeface="Times New Roman" pitchFamily="18" charset="0"/>
                      </a:rPr>
                      <m:t>=</m:t>
                    </m:r>
                    <m:f>
                      <m:fPr>
                        <m:ctrlPr>
                          <a:rPr lang="en-US" b="0" i="1" smtClean="0">
                            <a:solidFill>
                              <a:prstClr val="black"/>
                            </a:solidFill>
                            <a:latin typeface="Cambria Math" panose="02040503050406030204" pitchFamily="18" charset="0"/>
                            <a:cs typeface="Times New Roman" pitchFamily="18" charset="0"/>
                          </a:rPr>
                        </m:ctrlPr>
                      </m:fPr>
                      <m:num>
                        <m:r>
                          <a:rPr lang="en-US" b="0" i="1" smtClean="0">
                            <a:solidFill>
                              <a:prstClr val="black"/>
                            </a:solidFill>
                            <a:latin typeface="Cambria Math" panose="02040503050406030204" pitchFamily="18" charset="0"/>
                            <a:cs typeface="Times New Roman" pitchFamily="18" charset="0"/>
                          </a:rPr>
                          <m:t>𝑃</m:t>
                        </m:r>
                        <m:r>
                          <a:rPr lang="en-US" b="0" i="1" smtClean="0">
                            <a:solidFill>
                              <a:prstClr val="black"/>
                            </a:solidFill>
                            <a:latin typeface="Cambria Math" panose="02040503050406030204" pitchFamily="18" charset="0"/>
                            <a:cs typeface="Times New Roman" pitchFamily="18" charset="0"/>
                          </a:rPr>
                          <m:t>(</m:t>
                        </m:r>
                        <m:r>
                          <a:rPr lang="en-US" b="0" i="1" smtClean="0">
                            <a:solidFill>
                              <a:prstClr val="black"/>
                            </a:solidFill>
                            <a:latin typeface="Cambria Math" panose="02040503050406030204" pitchFamily="18" charset="0"/>
                            <a:cs typeface="Times New Roman" pitchFamily="18" charset="0"/>
                          </a:rPr>
                          <m:t>𝐶</m:t>
                        </m:r>
                        <m:r>
                          <a:rPr lang="en-US" b="0" i="1" smtClean="0">
                            <a:solidFill>
                              <a:prstClr val="black"/>
                            </a:solidFill>
                            <a:latin typeface="Cambria Math" panose="02040503050406030204" pitchFamily="18" charset="0"/>
                            <a:ea typeface="Cambria Math" panose="02040503050406030204" pitchFamily="18" charset="0"/>
                            <a:cs typeface="Times New Roman" pitchFamily="18" charset="0"/>
                          </a:rPr>
                          <m:t>∩</m:t>
                        </m:r>
                        <m:r>
                          <a:rPr lang="en-US" b="0" i="1" smtClean="0">
                            <a:solidFill>
                              <a:prstClr val="black"/>
                            </a:solidFill>
                            <a:latin typeface="Cambria Math" panose="02040503050406030204" pitchFamily="18" charset="0"/>
                            <a:ea typeface="Cambria Math" panose="02040503050406030204" pitchFamily="18" charset="0"/>
                            <a:cs typeface="Times New Roman" pitchFamily="18" charset="0"/>
                          </a:rPr>
                          <m:t>𝑀</m:t>
                        </m:r>
                        <m:r>
                          <a:rPr lang="en-US" b="0" i="1" smtClean="0">
                            <a:solidFill>
                              <a:prstClr val="black"/>
                            </a:solidFill>
                            <a:latin typeface="Cambria Math" panose="02040503050406030204" pitchFamily="18" charset="0"/>
                            <a:ea typeface="Cambria Math" panose="02040503050406030204" pitchFamily="18" charset="0"/>
                            <a:cs typeface="Times New Roman" pitchFamily="18" charset="0"/>
                          </a:rPr>
                          <m:t>)</m:t>
                        </m:r>
                      </m:num>
                      <m:den>
                        <m:r>
                          <a:rPr lang="en-US" b="0" i="1" smtClean="0">
                            <a:solidFill>
                              <a:prstClr val="black"/>
                            </a:solidFill>
                            <a:latin typeface="Cambria Math" panose="02040503050406030204" pitchFamily="18" charset="0"/>
                            <a:cs typeface="Times New Roman" pitchFamily="18" charset="0"/>
                          </a:rPr>
                          <m:t>𝑃</m:t>
                        </m:r>
                        <m:r>
                          <a:rPr lang="en-US" b="0" i="1" smtClean="0">
                            <a:solidFill>
                              <a:prstClr val="black"/>
                            </a:solidFill>
                            <a:latin typeface="Cambria Math" panose="02040503050406030204" pitchFamily="18" charset="0"/>
                            <a:cs typeface="Times New Roman" pitchFamily="18" charset="0"/>
                          </a:rPr>
                          <m:t>(</m:t>
                        </m:r>
                        <m:r>
                          <a:rPr lang="en-US" b="0" i="1" smtClean="0">
                            <a:solidFill>
                              <a:prstClr val="black"/>
                            </a:solidFill>
                            <a:latin typeface="Cambria Math" panose="02040503050406030204" pitchFamily="18" charset="0"/>
                            <a:cs typeface="Times New Roman" pitchFamily="18" charset="0"/>
                          </a:rPr>
                          <m:t>𝑀</m:t>
                        </m:r>
                        <m:r>
                          <a:rPr lang="en-US" b="0" i="1" smtClean="0">
                            <a:solidFill>
                              <a:prstClr val="black"/>
                            </a:solidFill>
                            <a:latin typeface="Cambria Math" panose="02040503050406030204" pitchFamily="18" charset="0"/>
                            <a:cs typeface="Times New Roman" pitchFamily="18" charset="0"/>
                          </a:rPr>
                          <m:t>)</m:t>
                        </m:r>
                      </m:den>
                    </m:f>
                    <m:r>
                      <a:rPr lang="en-US" b="0" i="1" smtClean="0">
                        <a:solidFill>
                          <a:prstClr val="black"/>
                        </a:solidFill>
                        <a:latin typeface="Cambria Math" panose="02040503050406030204" pitchFamily="18" charset="0"/>
                        <a:cs typeface="Times New Roman" pitchFamily="18" charset="0"/>
                      </a:rPr>
                      <m:t>=</m:t>
                    </m:r>
                    <m:f>
                      <m:fPr>
                        <m:ctrlPr>
                          <a:rPr lang="en-US" b="0" i="1" smtClean="0">
                            <a:solidFill>
                              <a:prstClr val="black"/>
                            </a:solidFill>
                            <a:latin typeface="Cambria Math" panose="02040503050406030204" pitchFamily="18" charset="0"/>
                            <a:cs typeface="Times New Roman" pitchFamily="18" charset="0"/>
                          </a:rPr>
                        </m:ctrlPr>
                      </m:fPr>
                      <m:num>
                        <m:r>
                          <a:rPr lang="en-US" b="0" i="1" smtClean="0">
                            <a:solidFill>
                              <a:prstClr val="black"/>
                            </a:solidFill>
                            <a:latin typeface="Cambria Math" panose="02040503050406030204" pitchFamily="18" charset="0"/>
                            <a:cs typeface="Times New Roman" pitchFamily="18" charset="0"/>
                          </a:rPr>
                          <m:t>0.1</m:t>
                        </m:r>
                      </m:num>
                      <m:den>
                        <m:r>
                          <a:rPr lang="en-US" b="0" i="1" smtClean="0">
                            <a:solidFill>
                              <a:prstClr val="black"/>
                            </a:solidFill>
                            <a:latin typeface="Cambria Math" panose="02040503050406030204" pitchFamily="18" charset="0"/>
                            <a:cs typeface="Times New Roman" pitchFamily="18" charset="0"/>
                          </a:rPr>
                          <m:t>0.25</m:t>
                        </m:r>
                      </m:den>
                    </m:f>
                    <m:r>
                      <a:rPr lang="en-US" b="0" i="1" smtClean="0">
                        <a:solidFill>
                          <a:prstClr val="black"/>
                        </a:solidFill>
                        <a:latin typeface="Cambria Math" panose="02040503050406030204" pitchFamily="18" charset="0"/>
                        <a:cs typeface="Times New Roman" pitchFamily="18" charset="0"/>
                      </a:rPr>
                      <m:t>=0.4</m:t>
                    </m:r>
                  </m:oMath>
                </a14:m>
                <a:r>
                  <a:rPr lang="en-US" dirty="0">
                    <a:solidFill>
                      <a:prstClr val="black"/>
                    </a:solidFill>
                    <a:latin typeface="Times New Roman" pitchFamily="18" charset="0"/>
                    <a:cs typeface="Times New Roman" pitchFamily="18" charset="0"/>
                  </a:rPr>
                  <a:t>      </a:t>
                </a:r>
              </a:p>
              <a:p>
                <a:pPr algn="just">
                  <a:defRPr/>
                </a:pPr>
                <a:r>
                  <a:rPr lang="en-US" dirty="0">
                    <a:solidFill>
                      <a:prstClr val="black"/>
                    </a:solidFill>
                    <a:latin typeface="Times New Roman" pitchFamily="18" charset="0"/>
                    <a:cs typeface="Times New Roman" pitchFamily="18" charset="0"/>
                  </a:rPr>
                  <a:t>c.   What is the probability that the student failed in </a:t>
                </a:r>
                <a:r>
                  <a:rPr lang="en-US" dirty="0" err="1">
                    <a:solidFill>
                      <a:prstClr val="black"/>
                    </a:solidFill>
                    <a:latin typeface="Times New Roman" pitchFamily="18" charset="0"/>
                    <a:cs typeface="Times New Roman" pitchFamily="18" charset="0"/>
                  </a:rPr>
                  <a:t>Maths</a:t>
                </a:r>
                <a:r>
                  <a:rPr lang="en-US" dirty="0">
                    <a:solidFill>
                      <a:prstClr val="black"/>
                    </a:solidFill>
                    <a:latin typeface="Times New Roman" pitchFamily="18" charset="0"/>
                    <a:cs typeface="Times New Roman" pitchFamily="18" charset="0"/>
                  </a:rPr>
                  <a:t> or chemistry?</a:t>
                </a:r>
                <a:endParaRPr lang="en-US" dirty="0">
                  <a:solidFill>
                    <a:srgbClr val="FF0000"/>
                  </a:solidFill>
                  <a:latin typeface="Times New Roman" panose="02020603050405020304" pitchFamily="18" charset="0"/>
                  <a:cs typeface="Times New Roman" panose="02020603050405020304" pitchFamily="18" charset="0"/>
                </a:endParaRPr>
              </a:p>
              <a:p>
                <a:pPr>
                  <a:defRPr/>
                </a:pPr>
                <a:endParaRPr lang="ar-SA" dirty="0">
                  <a:solidFill>
                    <a:prstClr val="black"/>
                  </a:solidFill>
                </a:endParaRPr>
              </a:p>
            </p:txBody>
          </p:sp>
        </mc:Choice>
        <mc:Fallback xmlns="">
          <p:sp>
            <p:nvSpPr>
              <p:cNvPr id="4" name="Content Placeholder 2"/>
              <p:cNvSpPr txBox="1">
                <a:spLocks noGrp="1" noRot="1" noChangeAspect="1" noMove="1" noResize="1" noEditPoints="1" noAdjustHandles="1" noChangeArrowheads="1" noChangeShapeType="1" noTextEdit="1"/>
              </p:cNvSpPr>
              <p:nvPr>
                <p:ph idx="1"/>
              </p:nvPr>
            </p:nvSpPr>
            <p:spPr>
              <a:xfrm>
                <a:off x="1371600" y="1524000"/>
                <a:ext cx="8229600" cy="5074388"/>
              </a:xfrm>
              <a:prstGeom prst="rect">
                <a:avLst/>
              </a:prstGeom>
              <a:blipFill>
                <a:blip r:embed="rId2"/>
                <a:stretch>
                  <a:fillRect l="-1111" t="-1683" r="-1111"/>
                </a:stretch>
              </a:blipFill>
            </p:spPr>
            <p:txBody>
              <a:bodyPr/>
              <a:lstStyle/>
              <a:p>
                <a:r>
                  <a:rPr lang="en-US">
                    <a:noFill/>
                  </a:rPr>
                  <a:t> </a:t>
                </a:r>
              </a:p>
            </p:txBody>
          </p:sp>
        </mc:Fallback>
      </mc:AlternateContent>
      <mc:AlternateContent xmlns:mc="http://schemas.openxmlformats.org/markup-compatibility/2006">
        <mc:Choice xmlns:p14="http://schemas.microsoft.com/office/powerpoint/2010/main" Requires="p14">
          <p:contentPart p14:bwMode="auto" r:id="rId3">
            <p14:nvContentPartPr>
              <p14:cNvPr id="2" name="Ink 1"/>
              <p14:cNvContentPartPr/>
              <p14:nvPr/>
            </p14:nvContentPartPr>
            <p14:xfrm>
              <a:off x="2654640" y="2720160"/>
              <a:ext cx="5580720" cy="3660840"/>
            </p14:xfrm>
          </p:contentPart>
        </mc:Choice>
        <mc:Fallback>
          <p:pic>
            <p:nvPicPr>
              <p:cNvPr id="2" name="Ink 1"/>
              <p:cNvPicPr/>
              <p:nvPr/>
            </p:nvPicPr>
            <p:blipFill>
              <a:blip r:embed="rId4"/>
              <a:stretch>
                <a:fillRect/>
              </a:stretch>
            </p:blipFill>
            <p:spPr>
              <a:xfrm>
                <a:off x="2649600" y="2717640"/>
                <a:ext cx="5596560" cy="3665880"/>
              </a:xfrm>
              <a:prstGeom prst="rect">
                <a:avLst/>
              </a:prstGeom>
            </p:spPr>
          </p:pic>
        </mc:Fallback>
      </mc:AlternateContent>
    </p:spTree>
    <p:extLst>
      <p:ext uri="{BB962C8B-B14F-4D97-AF65-F5344CB8AC3E}">
        <p14:creationId xmlns:p14="http://schemas.microsoft.com/office/powerpoint/2010/main" val="1852375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anim calcmode="lin" valueType="num">
                                      <p:cBhvr additive="base">
                                        <p:cTn id="13"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anim calcmode="lin" valueType="num">
                                      <p:cBhvr additive="base">
                                        <p:cTn id="19"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4">
                                            <p:txEl>
                                              <p:pRg st="3" end="3"/>
                                            </p:txEl>
                                          </p:spTgt>
                                        </p:tgtEl>
                                        <p:attrNameLst>
                                          <p:attrName>style.visibility</p:attrName>
                                        </p:attrNameLst>
                                      </p:cBhvr>
                                      <p:to>
                                        <p:strVal val="visible"/>
                                      </p:to>
                                    </p:set>
                                    <p:anim calcmode="lin" valueType="num">
                                      <p:cBhvr additive="base">
                                        <p:cTn id="25"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4">
                                            <p:txEl>
                                              <p:pRg st="4" end="4"/>
                                            </p:txEl>
                                          </p:spTgt>
                                        </p:tgtEl>
                                        <p:attrNameLst>
                                          <p:attrName>style.visibility</p:attrName>
                                        </p:attrNameLst>
                                      </p:cBhvr>
                                      <p:to>
                                        <p:strVal val="visible"/>
                                      </p:to>
                                    </p:set>
                                    <p:anim calcmode="lin" valueType="num">
                                      <p:cBhvr additive="base">
                                        <p:cTn id="31"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4">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4">
                                            <p:txEl>
                                              <p:pRg st="5" end="5"/>
                                            </p:txEl>
                                          </p:spTgt>
                                        </p:tgtEl>
                                        <p:attrNameLst>
                                          <p:attrName>style.visibility</p:attrName>
                                        </p:attrNameLst>
                                      </p:cBhvr>
                                      <p:to>
                                        <p:strVal val="visible"/>
                                      </p:to>
                                    </p:set>
                                    <p:anim calcmode="lin" valueType="num">
                                      <p:cBhvr additive="base">
                                        <p:cTn id="37" dur="500" fill="hold"/>
                                        <p:tgtEl>
                                          <p:spTgt spid="4">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4">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a:xfrm>
            <a:off x="1614153" y="299321"/>
            <a:ext cx="6324600" cy="1143000"/>
          </a:xfrm>
        </p:spPr>
        <p:txBody>
          <a:bodyPr/>
          <a:lstStyle/>
          <a:p>
            <a:r>
              <a:rPr lang="en-US" altLang="en-US" dirty="0">
                <a:solidFill>
                  <a:srgbClr val="00B0F0"/>
                </a:solidFill>
                <a:latin typeface="Times New Roman" pitchFamily="18" charset="0"/>
                <a:cs typeface="Times New Roman" pitchFamily="18" charset="0"/>
              </a:rPr>
              <a:t>Examples on Conditional Probability</a:t>
            </a:r>
            <a:endParaRPr lang="en-IN" dirty="0"/>
          </a:p>
        </p:txBody>
      </p:sp>
      <mc:AlternateContent xmlns:mc="http://schemas.openxmlformats.org/markup-compatibility/2006" xmlns:a14="http://schemas.microsoft.com/office/drawing/2010/main">
        <mc:Choice Requires="a14">
          <p:sp>
            <p:nvSpPr>
              <p:cNvPr id="4" name="Rectangle 2"/>
              <p:cNvSpPr>
                <a:spLocks noGrp="1" noChangeArrowheads="1"/>
              </p:cNvSpPr>
              <p:nvPr>
                <p:ph idx="1"/>
              </p:nvPr>
            </p:nvSpPr>
            <p:spPr bwMode="auto">
              <a:xfrm>
                <a:off x="381000" y="1493837"/>
                <a:ext cx="11506200" cy="5121082"/>
              </a:xfrm>
              <a:prstGeom prst="rect">
                <a:avLst/>
              </a:prstGeom>
              <a:noFill/>
              <a:ln w="9525">
                <a:noFill/>
                <a:miter lim="800000"/>
                <a:headEnd/>
                <a:tailEnd/>
              </a:ln>
            </p:spPr>
            <p:txBody>
              <a:bodyPr wrap="square">
                <a:spAutoFit/>
              </a:bodyPr>
              <a:lstStyle/>
              <a:p>
                <a:pPr algn="just" fontAlgn="base">
                  <a:spcBef>
                    <a:spcPct val="0"/>
                  </a:spcBef>
                  <a:spcAft>
                    <a:spcPct val="0"/>
                  </a:spcAft>
                </a:pPr>
                <a:r>
                  <a:rPr lang="en-US" sz="2000" dirty="0">
                    <a:solidFill>
                      <a:srgbClr val="FF0000"/>
                    </a:solidFill>
                    <a:latin typeface="Times New Roman" pitchFamily="18" charset="0"/>
                    <a:cs typeface="Times New Roman" pitchFamily="18" charset="0"/>
                  </a:rPr>
                  <a:t>Example : </a:t>
                </a:r>
                <a:r>
                  <a:rPr lang="en-US" sz="2000" dirty="0">
                    <a:solidFill>
                      <a:prstClr val="black"/>
                    </a:solidFill>
                    <a:latin typeface="Times New Roman" pitchFamily="18" charset="0"/>
                    <a:cs typeface="Times New Roman" pitchFamily="18" charset="0"/>
                  </a:rPr>
                  <a:t>The probabilities of a regularly scheduled flight departs on time is 0.83, arrives on time is 0.82 &amp; it departs and arrives on time is 0.78. Find the probability that a plane (</a:t>
                </a:r>
                <a:r>
                  <a:rPr lang="en-US" sz="2000" dirty="0" err="1">
                    <a:solidFill>
                      <a:prstClr val="black"/>
                    </a:solidFill>
                    <a:latin typeface="Times New Roman" pitchFamily="18" charset="0"/>
                    <a:cs typeface="Times New Roman" pitchFamily="18" charset="0"/>
                  </a:rPr>
                  <a:t>i</a:t>
                </a:r>
                <a:r>
                  <a:rPr lang="en-US" sz="2000" dirty="0">
                    <a:solidFill>
                      <a:prstClr val="black"/>
                    </a:solidFill>
                    <a:latin typeface="Times New Roman" pitchFamily="18" charset="0"/>
                    <a:cs typeface="Times New Roman" pitchFamily="18" charset="0"/>
                  </a:rPr>
                  <a:t>) arrives on time given that it departed on time, (ii) departed on time given that it has arrived on time and (iii) find </a:t>
                </a:r>
                <a14:m>
                  <m:oMath xmlns:m="http://schemas.openxmlformats.org/officeDocument/2006/math">
                    <m:r>
                      <a:rPr lang="en-US" sz="2000" b="1" i="1">
                        <a:solidFill>
                          <a:prstClr val="black"/>
                        </a:solidFill>
                        <a:latin typeface="Cambria Math" panose="02040503050406030204" pitchFamily="18" charset="0"/>
                        <a:cs typeface="Times New Roman" pitchFamily="18" charset="0"/>
                      </a:rPr>
                      <m:t>𝑷</m:t>
                    </m:r>
                    <m:d>
                      <m:dPr>
                        <m:ctrlPr>
                          <a:rPr lang="en-US" sz="2000" b="1" i="1">
                            <a:solidFill>
                              <a:prstClr val="black"/>
                            </a:solidFill>
                            <a:latin typeface="Cambria Math" panose="02040503050406030204" pitchFamily="18" charset="0"/>
                            <a:cs typeface="Times New Roman" pitchFamily="18" charset="0"/>
                          </a:rPr>
                        </m:ctrlPr>
                      </m:dPr>
                      <m:e>
                        <m:f>
                          <m:fPr>
                            <m:ctrlPr>
                              <a:rPr lang="en-US" sz="2000" b="1" i="1">
                                <a:solidFill>
                                  <a:prstClr val="black"/>
                                </a:solidFill>
                                <a:latin typeface="Cambria Math" panose="02040503050406030204" pitchFamily="18" charset="0"/>
                                <a:cs typeface="Times New Roman" pitchFamily="18" charset="0"/>
                              </a:rPr>
                            </m:ctrlPr>
                          </m:fPr>
                          <m:num>
                            <m:r>
                              <a:rPr lang="en-US" sz="2000" b="1" i="1">
                                <a:solidFill>
                                  <a:prstClr val="black"/>
                                </a:solidFill>
                                <a:latin typeface="Cambria Math" panose="02040503050406030204" pitchFamily="18" charset="0"/>
                                <a:cs typeface="Times New Roman" pitchFamily="18" charset="0"/>
                              </a:rPr>
                              <m:t>𝑨</m:t>
                            </m:r>
                          </m:num>
                          <m:den>
                            <m:acc>
                              <m:accPr>
                                <m:chr m:val="̅"/>
                                <m:ctrlPr>
                                  <a:rPr lang="en-US" sz="2000" b="1" i="1">
                                    <a:solidFill>
                                      <a:prstClr val="black"/>
                                    </a:solidFill>
                                    <a:latin typeface="Cambria Math" panose="02040503050406030204" pitchFamily="18" charset="0"/>
                                    <a:cs typeface="Times New Roman" pitchFamily="18" charset="0"/>
                                  </a:rPr>
                                </m:ctrlPr>
                              </m:accPr>
                              <m:e>
                                <m:r>
                                  <a:rPr lang="en-US" sz="2000" b="1" i="1">
                                    <a:solidFill>
                                      <a:prstClr val="black"/>
                                    </a:solidFill>
                                    <a:latin typeface="Cambria Math" panose="02040503050406030204" pitchFamily="18" charset="0"/>
                                    <a:cs typeface="Times New Roman" pitchFamily="18" charset="0"/>
                                  </a:rPr>
                                  <m:t>𝑫</m:t>
                                </m:r>
                              </m:e>
                            </m:acc>
                          </m:den>
                        </m:f>
                      </m:e>
                    </m:d>
                  </m:oMath>
                </a14:m>
                <a:endParaRPr lang="en-US" sz="2000" b="1" dirty="0">
                  <a:solidFill>
                    <a:prstClr val="black"/>
                  </a:solidFill>
                  <a:latin typeface="Times New Roman" pitchFamily="18" charset="0"/>
                  <a:cs typeface="Times New Roman" pitchFamily="18" charset="0"/>
                </a:endParaRPr>
              </a:p>
              <a:p>
                <a:pPr algn="just" fontAlgn="base">
                  <a:spcBef>
                    <a:spcPct val="0"/>
                  </a:spcBef>
                  <a:spcAft>
                    <a:spcPct val="0"/>
                  </a:spcAft>
                </a:pPr>
                <a:endParaRPr lang="en-US" sz="2000" b="1" dirty="0">
                  <a:solidFill>
                    <a:prstClr val="black"/>
                  </a:solidFill>
                  <a:latin typeface="Times New Roman" pitchFamily="18" charset="0"/>
                  <a:cs typeface="Times New Roman" pitchFamily="18" charset="0"/>
                </a:endParaRPr>
              </a:p>
              <a:p>
                <a:pPr algn="just" fontAlgn="base">
                  <a:spcBef>
                    <a:spcPct val="0"/>
                  </a:spcBef>
                  <a:spcAft>
                    <a:spcPct val="0"/>
                  </a:spcAft>
                </a:pPr>
                <a:r>
                  <a:rPr lang="en-US" sz="2000" dirty="0" err="1">
                    <a:solidFill>
                      <a:srgbClr val="FF0000"/>
                    </a:solidFill>
                    <a:latin typeface="Times New Roman" pitchFamily="18" charset="0"/>
                    <a:cs typeface="Times New Roman" pitchFamily="18" charset="0"/>
                  </a:rPr>
                  <a:t>Ans</a:t>
                </a:r>
                <a:r>
                  <a:rPr lang="en-US" sz="2000" dirty="0">
                    <a:solidFill>
                      <a:srgbClr val="FF0000"/>
                    </a:solidFill>
                    <a:latin typeface="Times New Roman" pitchFamily="18" charset="0"/>
                    <a:cs typeface="Times New Roman" pitchFamily="18" charset="0"/>
                  </a:rPr>
                  <a:t>: </a:t>
                </a:r>
                <a:r>
                  <a:rPr lang="en-US" sz="2000" dirty="0">
                    <a:solidFill>
                      <a:prstClr val="black"/>
                    </a:solidFill>
                    <a:latin typeface="Times New Roman" pitchFamily="18" charset="0"/>
                    <a:cs typeface="Times New Roman" pitchFamily="18" charset="0"/>
                  </a:rPr>
                  <a:t>Let D and A be the events that the flight departs and arrives on time respectively. Then, </a:t>
                </a:r>
              </a:p>
              <a:p>
                <a:pPr algn="just" fontAlgn="base">
                  <a:spcBef>
                    <a:spcPct val="0"/>
                  </a:spcBef>
                  <a:spcAft>
                    <a:spcPct val="0"/>
                  </a:spcAft>
                </a:pPr>
                <a:r>
                  <a:rPr lang="en-US" sz="2000" b="1" dirty="0">
                    <a:solidFill>
                      <a:prstClr val="black"/>
                    </a:solidFill>
                    <a:latin typeface="Times New Roman" pitchFamily="18" charset="0"/>
                    <a:cs typeface="Times New Roman" pitchFamily="18" charset="0"/>
                  </a:rPr>
                  <a:t>                      </a:t>
                </a:r>
                <a14:m>
                  <m:oMath xmlns:m="http://schemas.openxmlformats.org/officeDocument/2006/math">
                    <m:r>
                      <a:rPr lang="en-US" sz="2000" b="1" i="1">
                        <a:solidFill>
                          <a:prstClr val="black"/>
                        </a:solidFill>
                        <a:latin typeface="Cambria Math" panose="02040503050406030204" pitchFamily="18" charset="0"/>
                        <a:cs typeface="Times New Roman" pitchFamily="18" charset="0"/>
                      </a:rPr>
                      <m:t>𝑷</m:t>
                    </m:r>
                    <m:r>
                      <a:rPr lang="en-US" sz="2000" b="1" i="1">
                        <a:solidFill>
                          <a:prstClr val="black"/>
                        </a:solidFill>
                        <a:latin typeface="Cambria Math" panose="02040503050406030204" pitchFamily="18" charset="0"/>
                        <a:cs typeface="Times New Roman" pitchFamily="18" charset="0"/>
                      </a:rPr>
                      <m:t> </m:t>
                    </m:r>
                    <m:d>
                      <m:dPr>
                        <m:ctrlPr>
                          <a:rPr lang="en-US" sz="2000" b="1" i="1">
                            <a:solidFill>
                              <a:prstClr val="black"/>
                            </a:solidFill>
                            <a:latin typeface="Cambria Math" panose="02040503050406030204" pitchFamily="18" charset="0"/>
                            <a:cs typeface="Times New Roman" pitchFamily="18" charset="0"/>
                          </a:rPr>
                        </m:ctrlPr>
                      </m:dPr>
                      <m:e>
                        <m:r>
                          <a:rPr lang="en-US" sz="2000" b="1" i="1">
                            <a:solidFill>
                              <a:prstClr val="black"/>
                            </a:solidFill>
                            <a:latin typeface="Cambria Math" panose="02040503050406030204" pitchFamily="18" charset="0"/>
                            <a:cs typeface="Times New Roman" pitchFamily="18" charset="0"/>
                          </a:rPr>
                          <m:t>𝑫</m:t>
                        </m:r>
                      </m:e>
                    </m:d>
                    <m:r>
                      <a:rPr lang="en-US" sz="2000" b="1" i="1">
                        <a:solidFill>
                          <a:prstClr val="black"/>
                        </a:solidFill>
                        <a:latin typeface="Cambria Math" panose="02040503050406030204" pitchFamily="18" charset="0"/>
                        <a:cs typeface="Times New Roman" pitchFamily="18" charset="0"/>
                      </a:rPr>
                      <m:t>=</m:t>
                    </m:r>
                    <m:r>
                      <a:rPr lang="en-US" sz="2000" b="1" i="1">
                        <a:solidFill>
                          <a:prstClr val="black"/>
                        </a:solidFill>
                        <a:latin typeface="Cambria Math" panose="02040503050406030204" pitchFamily="18" charset="0"/>
                        <a:cs typeface="Times New Roman" pitchFamily="18" charset="0"/>
                      </a:rPr>
                      <m:t>𝟎</m:t>
                    </m:r>
                    <m:r>
                      <a:rPr lang="en-US" sz="2000" b="1" i="1">
                        <a:solidFill>
                          <a:prstClr val="black"/>
                        </a:solidFill>
                        <a:latin typeface="Cambria Math" panose="02040503050406030204" pitchFamily="18" charset="0"/>
                        <a:cs typeface="Times New Roman" pitchFamily="18" charset="0"/>
                      </a:rPr>
                      <m:t>.</m:t>
                    </m:r>
                    <m:r>
                      <a:rPr lang="en-US" sz="2000" b="1" i="1">
                        <a:solidFill>
                          <a:prstClr val="black"/>
                        </a:solidFill>
                        <a:latin typeface="Cambria Math" panose="02040503050406030204" pitchFamily="18" charset="0"/>
                        <a:cs typeface="Times New Roman" pitchFamily="18" charset="0"/>
                      </a:rPr>
                      <m:t>𝟖𝟑</m:t>
                    </m:r>
                    <m:r>
                      <a:rPr lang="en-US" sz="2000" b="1" i="1">
                        <a:solidFill>
                          <a:prstClr val="black"/>
                        </a:solidFill>
                        <a:latin typeface="Cambria Math" panose="02040503050406030204" pitchFamily="18" charset="0"/>
                        <a:cs typeface="Times New Roman" pitchFamily="18" charset="0"/>
                      </a:rPr>
                      <m:t>, </m:t>
                    </m:r>
                    <m:r>
                      <a:rPr lang="en-US" sz="2000" b="1" i="1">
                        <a:solidFill>
                          <a:prstClr val="black"/>
                        </a:solidFill>
                        <a:latin typeface="Cambria Math" panose="02040503050406030204" pitchFamily="18" charset="0"/>
                        <a:cs typeface="Times New Roman" pitchFamily="18" charset="0"/>
                      </a:rPr>
                      <m:t>𝑷</m:t>
                    </m:r>
                    <m:d>
                      <m:dPr>
                        <m:ctrlPr>
                          <a:rPr lang="en-US" sz="2000" b="1" i="1">
                            <a:solidFill>
                              <a:prstClr val="black"/>
                            </a:solidFill>
                            <a:latin typeface="Cambria Math" panose="02040503050406030204" pitchFamily="18" charset="0"/>
                            <a:cs typeface="Times New Roman" pitchFamily="18" charset="0"/>
                          </a:rPr>
                        </m:ctrlPr>
                      </m:dPr>
                      <m:e>
                        <m:r>
                          <a:rPr lang="en-US" sz="2000" b="1" i="1">
                            <a:solidFill>
                              <a:prstClr val="black"/>
                            </a:solidFill>
                            <a:latin typeface="Cambria Math" panose="02040503050406030204" pitchFamily="18" charset="0"/>
                            <a:cs typeface="Times New Roman" pitchFamily="18" charset="0"/>
                          </a:rPr>
                          <m:t>𝑨</m:t>
                        </m:r>
                      </m:e>
                    </m:d>
                    <m:r>
                      <a:rPr lang="en-US" sz="2000" b="1" i="1">
                        <a:solidFill>
                          <a:prstClr val="black"/>
                        </a:solidFill>
                        <a:latin typeface="Cambria Math" panose="02040503050406030204" pitchFamily="18" charset="0"/>
                        <a:cs typeface="Times New Roman" pitchFamily="18" charset="0"/>
                      </a:rPr>
                      <m:t>=</m:t>
                    </m:r>
                    <m:r>
                      <a:rPr lang="en-US" sz="2000" b="1" i="1">
                        <a:solidFill>
                          <a:prstClr val="black"/>
                        </a:solidFill>
                        <a:latin typeface="Cambria Math" panose="02040503050406030204" pitchFamily="18" charset="0"/>
                        <a:cs typeface="Times New Roman" pitchFamily="18" charset="0"/>
                      </a:rPr>
                      <m:t>𝟎</m:t>
                    </m:r>
                    <m:r>
                      <a:rPr lang="en-US" sz="2000" b="1" i="1">
                        <a:solidFill>
                          <a:prstClr val="black"/>
                        </a:solidFill>
                        <a:latin typeface="Cambria Math" panose="02040503050406030204" pitchFamily="18" charset="0"/>
                        <a:cs typeface="Times New Roman" pitchFamily="18" charset="0"/>
                      </a:rPr>
                      <m:t>.</m:t>
                    </m:r>
                    <m:r>
                      <a:rPr lang="en-US" sz="2000" b="1" i="1">
                        <a:solidFill>
                          <a:prstClr val="black"/>
                        </a:solidFill>
                        <a:latin typeface="Cambria Math" panose="02040503050406030204" pitchFamily="18" charset="0"/>
                        <a:cs typeface="Times New Roman" pitchFamily="18" charset="0"/>
                      </a:rPr>
                      <m:t>𝟖𝟐</m:t>
                    </m:r>
                  </m:oMath>
                </a14:m>
                <a:r>
                  <a:rPr lang="en-US" sz="2000" dirty="0">
                    <a:solidFill>
                      <a:prstClr val="black"/>
                    </a:solidFill>
                    <a:latin typeface="Times New Roman" pitchFamily="18" charset="0"/>
                    <a:cs typeface="Times New Roman" pitchFamily="18" charset="0"/>
                  </a:rPr>
                  <a:t> and </a:t>
                </a:r>
                <a14:m>
                  <m:oMath xmlns:m="http://schemas.openxmlformats.org/officeDocument/2006/math">
                    <m:r>
                      <a:rPr lang="en-US" sz="2000" b="1" i="1">
                        <a:solidFill>
                          <a:prstClr val="black"/>
                        </a:solidFill>
                        <a:latin typeface="Cambria Math" panose="02040503050406030204" pitchFamily="18" charset="0"/>
                        <a:cs typeface="Times New Roman" pitchFamily="18" charset="0"/>
                      </a:rPr>
                      <m:t>𝑷</m:t>
                    </m:r>
                    <m:r>
                      <a:rPr lang="en-US" sz="2000" b="1" i="1">
                        <a:solidFill>
                          <a:prstClr val="black"/>
                        </a:solidFill>
                        <a:latin typeface="Cambria Math" panose="02040503050406030204" pitchFamily="18" charset="0"/>
                        <a:cs typeface="Times New Roman" pitchFamily="18" charset="0"/>
                      </a:rPr>
                      <m:t> </m:t>
                    </m:r>
                    <m:d>
                      <m:dPr>
                        <m:ctrlPr>
                          <a:rPr lang="en-US" sz="2000" b="1" i="1">
                            <a:solidFill>
                              <a:prstClr val="black"/>
                            </a:solidFill>
                            <a:latin typeface="Cambria Math" panose="02040503050406030204" pitchFamily="18" charset="0"/>
                            <a:cs typeface="Times New Roman" pitchFamily="18" charset="0"/>
                          </a:rPr>
                        </m:ctrlPr>
                      </m:dPr>
                      <m:e>
                        <m:r>
                          <a:rPr lang="en-US" sz="2000" b="1" i="1">
                            <a:solidFill>
                              <a:prstClr val="black"/>
                            </a:solidFill>
                            <a:latin typeface="Cambria Math" panose="02040503050406030204" pitchFamily="18" charset="0"/>
                            <a:cs typeface="Times New Roman" pitchFamily="18" charset="0"/>
                          </a:rPr>
                          <m:t>𝑫</m:t>
                        </m:r>
                        <m:r>
                          <a:rPr lang="en-US" sz="2000" b="1" i="1">
                            <a:solidFill>
                              <a:prstClr val="black"/>
                            </a:solidFill>
                            <a:latin typeface="Cambria Math" panose="02040503050406030204" pitchFamily="18" charset="0"/>
                            <a:ea typeface="Cambria Math" panose="02040503050406030204" pitchFamily="18" charset="0"/>
                            <a:cs typeface="Times New Roman" pitchFamily="18" charset="0"/>
                          </a:rPr>
                          <m:t>∩</m:t>
                        </m:r>
                        <m:r>
                          <a:rPr lang="en-US" sz="2000" b="1" i="1">
                            <a:solidFill>
                              <a:prstClr val="black"/>
                            </a:solidFill>
                            <a:latin typeface="Cambria Math" panose="02040503050406030204" pitchFamily="18" charset="0"/>
                            <a:ea typeface="Cambria Math" panose="02040503050406030204" pitchFamily="18" charset="0"/>
                            <a:cs typeface="Times New Roman" pitchFamily="18" charset="0"/>
                          </a:rPr>
                          <m:t>𝑨</m:t>
                        </m:r>
                      </m:e>
                    </m:d>
                    <m:r>
                      <a:rPr lang="en-US" sz="2000" b="1" i="1">
                        <a:solidFill>
                          <a:prstClr val="black"/>
                        </a:solidFill>
                        <a:latin typeface="Cambria Math" panose="02040503050406030204" pitchFamily="18" charset="0"/>
                        <a:ea typeface="Cambria Math" panose="02040503050406030204" pitchFamily="18" charset="0"/>
                        <a:cs typeface="Times New Roman" pitchFamily="18" charset="0"/>
                      </a:rPr>
                      <m:t>=</m:t>
                    </m:r>
                    <m:r>
                      <a:rPr lang="en-US" sz="2000" b="1" i="1">
                        <a:solidFill>
                          <a:prstClr val="black"/>
                        </a:solidFill>
                        <a:latin typeface="Cambria Math" panose="02040503050406030204" pitchFamily="18" charset="0"/>
                        <a:ea typeface="Cambria Math" panose="02040503050406030204" pitchFamily="18" charset="0"/>
                        <a:cs typeface="Times New Roman" pitchFamily="18" charset="0"/>
                      </a:rPr>
                      <m:t>𝟎</m:t>
                    </m:r>
                    <m:r>
                      <a:rPr lang="en-US" sz="2000" b="1" i="1">
                        <a:solidFill>
                          <a:prstClr val="black"/>
                        </a:solidFill>
                        <a:latin typeface="Cambria Math" panose="02040503050406030204" pitchFamily="18" charset="0"/>
                        <a:ea typeface="Cambria Math" panose="02040503050406030204" pitchFamily="18" charset="0"/>
                        <a:cs typeface="Times New Roman" pitchFamily="18" charset="0"/>
                      </a:rPr>
                      <m:t>.</m:t>
                    </m:r>
                    <m:r>
                      <a:rPr lang="en-US" sz="2000" b="1" i="1">
                        <a:solidFill>
                          <a:prstClr val="black"/>
                        </a:solidFill>
                        <a:latin typeface="Cambria Math" panose="02040503050406030204" pitchFamily="18" charset="0"/>
                        <a:ea typeface="Cambria Math" panose="02040503050406030204" pitchFamily="18" charset="0"/>
                        <a:cs typeface="Times New Roman" pitchFamily="18" charset="0"/>
                      </a:rPr>
                      <m:t>𝟕𝟖</m:t>
                    </m:r>
                  </m:oMath>
                </a14:m>
                <a:endParaRPr lang="en-US" sz="2000" dirty="0">
                  <a:solidFill>
                    <a:prstClr val="black"/>
                  </a:solidFill>
                  <a:latin typeface="Times New Roman" pitchFamily="18" charset="0"/>
                  <a:cs typeface="Times New Roman" pitchFamily="18" charset="0"/>
                </a:endParaRPr>
              </a:p>
              <a:p>
                <a:pPr algn="just" fontAlgn="base">
                  <a:spcBef>
                    <a:spcPct val="0"/>
                  </a:spcBef>
                  <a:spcAft>
                    <a:spcPct val="0"/>
                  </a:spcAft>
                </a:pPr>
                <a:r>
                  <a:rPr lang="en-US" sz="2000" dirty="0">
                    <a:solidFill>
                      <a:prstClr val="black"/>
                    </a:solidFill>
                    <a:latin typeface="Times New Roman" pitchFamily="18" charset="0"/>
                    <a:cs typeface="Times New Roman" pitchFamily="18" charset="0"/>
                  </a:rPr>
                  <a:t>      (</a:t>
                </a:r>
                <a:r>
                  <a:rPr lang="en-US" sz="2000" dirty="0" err="1">
                    <a:solidFill>
                      <a:prstClr val="black"/>
                    </a:solidFill>
                    <a:latin typeface="Times New Roman" pitchFamily="18" charset="0"/>
                    <a:cs typeface="Times New Roman" pitchFamily="18" charset="0"/>
                  </a:rPr>
                  <a:t>i</a:t>
                </a:r>
                <a:r>
                  <a:rPr lang="en-US" sz="2000" dirty="0">
                    <a:solidFill>
                      <a:prstClr val="black"/>
                    </a:solidFill>
                    <a:latin typeface="Times New Roman" pitchFamily="18" charset="0"/>
                    <a:cs typeface="Times New Roman" pitchFamily="18" charset="0"/>
                  </a:rPr>
                  <a:t>) Probability that the plane arrives on time given that it departed on time is</a:t>
                </a:r>
              </a:p>
              <a:p>
                <a:pPr algn="just" fontAlgn="base">
                  <a:spcBef>
                    <a:spcPct val="0"/>
                  </a:spcBef>
                  <a:spcAft>
                    <a:spcPct val="0"/>
                  </a:spcAft>
                </a:pPr>
                <a:r>
                  <a:rPr lang="en-US" sz="2000" dirty="0">
                    <a:solidFill>
                      <a:prstClr val="black"/>
                    </a:solidFill>
                    <a:latin typeface="Times New Roman" pitchFamily="18" charset="0"/>
                    <a:cs typeface="Times New Roman" pitchFamily="18" charset="0"/>
                  </a:rPr>
                  <a:t>           </a:t>
                </a:r>
                <a14:m>
                  <m:oMath xmlns:m="http://schemas.openxmlformats.org/officeDocument/2006/math">
                    <m:r>
                      <a:rPr lang="en-US" sz="2000">
                        <a:solidFill>
                          <a:prstClr val="black"/>
                        </a:solidFill>
                        <a:latin typeface="Cambria Math" panose="02040503050406030204" pitchFamily="18" charset="0"/>
                        <a:cs typeface="Times New Roman" pitchFamily="18" charset="0"/>
                      </a:rPr>
                      <m:t> </m:t>
                    </m:r>
                    <m:r>
                      <a:rPr lang="en-US" sz="2000" b="1" i="1">
                        <a:solidFill>
                          <a:prstClr val="black"/>
                        </a:solidFill>
                        <a:latin typeface="Cambria Math" panose="02040503050406030204" pitchFamily="18" charset="0"/>
                        <a:cs typeface="Times New Roman" pitchFamily="18" charset="0"/>
                      </a:rPr>
                      <m:t>𝑷</m:t>
                    </m:r>
                    <m:d>
                      <m:dPr>
                        <m:ctrlPr>
                          <a:rPr lang="en-US" sz="2000" b="1" i="1">
                            <a:solidFill>
                              <a:prstClr val="black"/>
                            </a:solidFill>
                            <a:latin typeface="Cambria Math" panose="02040503050406030204" pitchFamily="18" charset="0"/>
                            <a:cs typeface="Times New Roman" pitchFamily="18" charset="0"/>
                          </a:rPr>
                        </m:ctrlPr>
                      </m:dPr>
                      <m:e>
                        <m:f>
                          <m:fPr>
                            <m:ctrlPr>
                              <a:rPr lang="en-US" sz="2000" b="1" i="1">
                                <a:solidFill>
                                  <a:prstClr val="black"/>
                                </a:solidFill>
                                <a:latin typeface="Cambria Math" panose="02040503050406030204" pitchFamily="18" charset="0"/>
                                <a:cs typeface="Times New Roman" pitchFamily="18" charset="0"/>
                              </a:rPr>
                            </m:ctrlPr>
                          </m:fPr>
                          <m:num>
                            <m:r>
                              <a:rPr lang="en-US" sz="2000" b="1" i="1">
                                <a:solidFill>
                                  <a:prstClr val="black"/>
                                </a:solidFill>
                                <a:latin typeface="Cambria Math" panose="02040503050406030204" pitchFamily="18" charset="0"/>
                                <a:cs typeface="Times New Roman" pitchFamily="18" charset="0"/>
                              </a:rPr>
                              <m:t>𝑨</m:t>
                            </m:r>
                          </m:num>
                          <m:den>
                            <m:r>
                              <a:rPr lang="en-US" sz="2000" b="1" i="1">
                                <a:solidFill>
                                  <a:prstClr val="black"/>
                                </a:solidFill>
                                <a:latin typeface="Cambria Math" panose="02040503050406030204" pitchFamily="18" charset="0"/>
                                <a:cs typeface="Times New Roman" pitchFamily="18" charset="0"/>
                              </a:rPr>
                              <m:t>𝑫</m:t>
                            </m:r>
                          </m:den>
                        </m:f>
                      </m:e>
                    </m:d>
                    <m:r>
                      <a:rPr lang="en-US" sz="2000" b="1" i="1">
                        <a:solidFill>
                          <a:prstClr val="black"/>
                        </a:solidFill>
                        <a:latin typeface="Cambria Math" panose="02040503050406030204" pitchFamily="18" charset="0"/>
                        <a:cs typeface="Times New Roman" pitchFamily="18" charset="0"/>
                      </a:rPr>
                      <m:t>=</m:t>
                    </m:r>
                    <m:f>
                      <m:fPr>
                        <m:ctrlPr>
                          <a:rPr lang="en-US" sz="2000" b="1" i="1">
                            <a:solidFill>
                              <a:prstClr val="black"/>
                            </a:solidFill>
                            <a:latin typeface="Cambria Math" panose="02040503050406030204" pitchFamily="18" charset="0"/>
                            <a:cs typeface="Times New Roman" pitchFamily="18" charset="0"/>
                          </a:rPr>
                        </m:ctrlPr>
                      </m:fPr>
                      <m:num>
                        <m:r>
                          <a:rPr lang="en-US" sz="2000" b="1" i="1">
                            <a:solidFill>
                              <a:prstClr val="black"/>
                            </a:solidFill>
                            <a:latin typeface="Cambria Math" panose="02040503050406030204" pitchFamily="18" charset="0"/>
                            <a:cs typeface="Times New Roman" pitchFamily="18" charset="0"/>
                          </a:rPr>
                          <m:t>𝑷</m:t>
                        </m:r>
                        <m:r>
                          <a:rPr lang="en-US" sz="2000" b="1" i="1">
                            <a:solidFill>
                              <a:prstClr val="black"/>
                            </a:solidFill>
                            <a:latin typeface="Cambria Math" panose="02040503050406030204" pitchFamily="18" charset="0"/>
                            <a:cs typeface="Times New Roman" pitchFamily="18" charset="0"/>
                          </a:rPr>
                          <m:t>(</m:t>
                        </m:r>
                        <m:r>
                          <a:rPr lang="en-US" sz="2000" b="1" i="1">
                            <a:solidFill>
                              <a:prstClr val="black"/>
                            </a:solidFill>
                            <a:latin typeface="Cambria Math" panose="02040503050406030204" pitchFamily="18" charset="0"/>
                            <a:cs typeface="Times New Roman" pitchFamily="18" charset="0"/>
                          </a:rPr>
                          <m:t>𝑫</m:t>
                        </m:r>
                        <m:r>
                          <a:rPr lang="en-US" sz="2000" b="1" i="1">
                            <a:solidFill>
                              <a:prstClr val="black"/>
                            </a:solidFill>
                            <a:latin typeface="Cambria Math" panose="02040503050406030204" pitchFamily="18" charset="0"/>
                            <a:ea typeface="Cambria Math" panose="02040503050406030204" pitchFamily="18" charset="0"/>
                            <a:cs typeface="Times New Roman" pitchFamily="18" charset="0"/>
                          </a:rPr>
                          <m:t>∩</m:t>
                        </m:r>
                        <m:r>
                          <a:rPr lang="en-US" sz="2000" b="1" i="1">
                            <a:solidFill>
                              <a:prstClr val="black"/>
                            </a:solidFill>
                            <a:latin typeface="Cambria Math" panose="02040503050406030204" pitchFamily="18" charset="0"/>
                            <a:ea typeface="Cambria Math" panose="02040503050406030204" pitchFamily="18" charset="0"/>
                            <a:cs typeface="Times New Roman" pitchFamily="18" charset="0"/>
                          </a:rPr>
                          <m:t>𝑨</m:t>
                        </m:r>
                        <m:r>
                          <a:rPr lang="en-US" sz="2000" b="1" i="1">
                            <a:solidFill>
                              <a:prstClr val="black"/>
                            </a:solidFill>
                            <a:latin typeface="Cambria Math" panose="02040503050406030204" pitchFamily="18" charset="0"/>
                            <a:ea typeface="Cambria Math" panose="02040503050406030204" pitchFamily="18" charset="0"/>
                            <a:cs typeface="Times New Roman" pitchFamily="18" charset="0"/>
                          </a:rPr>
                          <m:t>)</m:t>
                        </m:r>
                      </m:num>
                      <m:den>
                        <m:r>
                          <a:rPr lang="en-US" sz="2000" b="1" i="1">
                            <a:solidFill>
                              <a:prstClr val="black"/>
                            </a:solidFill>
                            <a:latin typeface="Cambria Math" panose="02040503050406030204" pitchFamily="18" charset="0"/>
                            <a:cs typeface="Times New Roman" pitchFamily="18" charset="0"/>
                          </a:rPr>
                          <m:t>𝑷</m:t>
                        </m:r>
                        <m:r>
                          <a:rPr lang="en-US" sz="2000" b="1" i="1">
                            <a:solidFill>
                              <a:prstClr val="black"/>
                            </a:solidFill>
                            <a:latin typeface="Cambria Math" panose="02040503050406030204" pitchFamily="18" charset="0"/>
                            <a:cs typeface="Times New Roman" pitchFamily="18" charset="0"/>
                          </a:rPr>
                          <m:t>(</m:t>
                        </m:r>
                        <m:r>
                          <a:rPr lang="en-US" sz="2000" b="1" i="1">
                            <a:solidFill>
                              <a:prstClr val="black"/>
                            </a:solidFill>
                            <a:latin typeface="Cambria Math" panose="02040503050406030204" pitchFamily="18" charset="0"/>
                            <a:cs typeface="Times New Roman" pitchFamily="18" charset="0"/>
                          </a:rPr>
                          <m:t>𝑫</m:t>
                        </m:r>
                        <m:r>
                          <a:rPr lang="en-US" sz="2000" b="1" i="1">
                            <a:solidFill>
                              <a:prstClr val="black"/>
                            </a:solidFill>
                            <a:latin typeface="Cambria Math" panose="02040503050406030204" pitchFamily="18" charset="0"/>
                            <a:cs typeface="Times New Roman" pitchFamily="18" charset="0"/>
                          </a:rPr>
                          <m:t>)</m:t>
                        </m:r>
                      </m:den>
                    </m:f>
                    <m:r>
                      <a:rPr lang="en-US" sz="2000" b="1" i="1">
                        <a:solidFill>
                          <a:prstClr val="black"/>
                        </a:solidFill>
                        <a:latin typeface="Cambria Math" panose="02040503050406030204" pitchFamily="18" charset="0"/>
                        <a:cs typeface="Times New Roman" pitchFamily="18" charset="0"/>
                      </a:rPr>
                      <m:t>=</m:t>
                    </m:r>
                    <m:f>
                      <m:fPr>
                        <m:ctrlPr>
                          <a:rPr lang="en-US" sz="2000" b="1" i="1">
                            <a:solidFill>
                              <a:prstClr val="black"/>
                            </a:solidFill>
                            <a:latin typeface="Cambria Math" panose="02040503050406030204" pitchFamily="18" charset="0"/>
                            <a:cs typeface="Times New Roman" pitchFamily="18" charset="0"/>
                          </a:rPr>
                        </m:ctrlPr>
                      </m:fPr>
                      <m:num>
                        <m:r>
                          <a:rPr lang="en-US" sz="2000" b="1" i="1">
                            <a:solidFill>
                              <a:prstClr val="black"/>
                            </a:solidFill>
                            <a:latin typeface="Cambria Math" panose="02040503050406030204" pitchFamily="18" charset="0"/>
                            <a:cs typeface="Times New Roman" pitchFamily="18" charset="0"/>
                          </a:rPr>
                          <m:t>𝟎</m:t>
                        </m:r>
                        <m:r>
                          <a:rPr lang="en-US" sz="2000" b="1" i="1">
                            <a:solidFill>
                              <a:prstClr val="black"/>
                            </a:solidFill>
                            <a:latin typeface="Cambria Math" panose="02040503050406030204" pitchFamily="18" charset="0"/>
                            <a:cs typeface="Times New Roman" pitchFamily="18" charset="0"/>
                          </a:rPr>
                          <m:t>.</m:t>
                        </m:r>
                        <m:r>
                          <a:rPr lang="en-US" sz="2000" b="1" i="1">
                            <a:solidFill>
                              <a:prstClr val="black"/>
                            </a:solidFill>
                            <a:latin typeface="Cambria Math" panose="02040503050406030204" pitchFamily="18" charset="0"/>
                            <a:cs typeface="Times New Roman" pitchFamily="18" charset="0"/>
                          </a:rPr>
                          <m:t>𝟕𝟖</m:t>
                        </m:r>
                      </m:num>
                      <m:den>
                        <m:r>
                          <a:rPr lang="en-US" sz="2000" b="1" i="1">
                            <a:solidFill>
                              <a:prstClr val="black"/>
                            </a:solidFill>
                            <a:latin typeface="Cambria Math" panose="02040503050406030204" pitchFamily="18" charset="0"/>
                            <a:cs typeface="Times New Roman" pitchFamily="18" charset="0"/>
                          </a:rPr>
                          <m:t>𝟎</m:t>
                        </m:r>
                        <m:r>
                          <a:rPr lang="en-US" sz="2000" b="1" i="1">
                            <a:solidFill>
                              <a:prstClr val="black"/>
                            </a:solidFill>
                            <a:latin typeface="Cambria Math" panose="02040503050406030204" pitchFamily="18" charset="0"/>
                            <a:cs typeface="Times New Roman" pitchFamily="18" charset="0"/>
                          </a:rPr>
                          <m:t>.</m:t>
                        </m:r>
                        <m:r>
                          <a:rPr lang="en-US" sz="2000" b="1" i="1">
                            <a:solidFill>
                              <a:prstClr val="black"/>
                            </a:solidFill>
                            <a:latin typeface="Cambria Math" panose="02040503050406030204" pitchFamily="18" charset="0"/>
                            <a:cs typeface="Times New Roman" pitchFamily="18" charset="0"/>
                          </a:rPr>
                          <m:t>𝟖𝟑</m:t>
                        </m:r>
                      </m:den>
                    </m:f>
                    <m:r>
                      <a:rPr lang="en-US" sz="2000" b="1" i="1">
                        <a:solidFill>
                          <a:prstClr val="black"/>
                        </a:solidFill>
                        <a:latin typeface="Cambria Math" panose="02040503050406030204" pitchFamily="18" charset="0"/>
                        <a:cs typeface="Times New Roman" pitchFamily="18" charset="0"/>
                      </a:rPr>
                      <m:t>=</m:t>
                    </m:r>
                    <m:r>
                      <a:rPr lang="en-US" sz="2000" b="1" i="1">
                        <a:solidFill>
                          <a:prstClr val="black"/>
                        </a:solidFill>
                        <a:latin typeface="Cambria Math" panose="02040503050406030204" pitchFamily="18" charset="0"/>
                        <a:cs typeface="Times New Roman" pitchFamily="18" charset="0"/>
                      </a:rPr>
                      <m:t>𝟎</m:t>
                    </m:r>
                    <m:r>
                      <a:rPr lang="en-US" sz="2000" b="1" i="1">
                        <a:solidFill>
                          <a:prstClr val="black"/>
                        </a:solidFill>
                        <a:latin typeface="Cambria Math" panose="02040503050406030204" pitchFamily="18" charset="0"/>
                        <a:cs typeface="Times New Roman" pitchFamily="18" charset="0"/>
                      </a:rPr>
                      <m:t>.</m:t>
                    </m:r>
                    <m:r>
                      <a:rPr lang="en-US" sz="2000" b="1" i="1">
                        <a:solidFill>
                          <a:prstClr val="black"/>
                        </a:solidFill>
                        <a:latin typeface="Cambria Math" panose="02040503050406030204" pitchFamily="18" charset="0"/>
                        <a:cs typeface="Times New Roman" pitchFamily="18" charset="0"/>
                      </a:rPr>
                      <m:t>𝟗𝟑𝟗𝟖</m:t>
                    </m:r>
                  </m:oMath>
                </a14:m>
                <a:endParaRPr lang="en-US" sz="2000" dirty="0">
                  <a:solidFill>
                    <a:prstClr val="black"/>
                  </a:solidFill>
                  <a:latin typeface="Times New Roman" pitchFamily="18" charset="0"/>
                  <a:cs typeface="Times New Roman" pitchFamily="18" charset="0"/>
                </a:endParaRPr>
              </a:p>
              <a:p>
                <a:pPr fontAlgn="base">
                  <a:spcBef>
                    <a:spcPct val="0"/>
                  </a:spcBef>
                  <a:spcAft>
                    <a:spcPct val="0"/>
                  </a:spcAft>
                </a:pPr>
                <a:r>
                  <a:rPr lang="en-US" sz="2000" dirty="0">
                    <a:solidFill>
                      <a:prstClr val="black"/>
                    </a:solidFill>
                    <a:latin typeface="Times New Roman" pitchFamily="18" charset="0"/>
                    <a:cs typeface="Times New Roman" pitchFamily="18" charset="0"/>
                  </a:rPr>
                  <a:t>      (ii) Probability that the plane departed on time given that it has arrived on time is        </a:t>
                </a:r>
              </a:p>
              <a:p>
                <a:pPr fontAlgn="base">
                  <a:spcBef>
                    <a:spcPct val="0"/>
                  </a:spcBef>
                  <a:spcAft>
                    <a:spcPct val="0"/>
                  </a:spcAft>
                </a:pPr>
                <a14:m>
                  <m:oMathPara xmlns:m="http://schemas.openxmlformats.org/officeDocument/2006/math">
                    <m:oMathParaPr>
                      <m:jc m:val="centerGroup"/>
                    </m:oMathParaPr>
                    <m:oMath xmlns:m="http://schemas.openxmlformats.org/officeDocument/2006/math">
                      <m:r>
                        <a:rPr lang="en-US" sz="2000" b="1" i="1">
                          <a:solidFill>
                            <a:prstClr val="black"/>
                          </a:solidFill>
                          <a:latin typeface="Cambria Math" panose="02040503050406030204" pitchFamily="18" charset="0"/>
                          <a:cs typeface="Times New Roman" pitchFamily="18" charset="0"/>
                        </a:rPr>
                        <m:t>𝑷</m:t>
                      </m:r>
                      <m:d>
                        <m:dPr>
                          <m:ctrlPr>
                            <a:rPr lang="en-US" sz="2000" b="1" i="1">
                              <a:solidFill>
                                <a:prstClr val="black"/>
                              </a:solidFill>
                              <a:latin typeface="Cambria Math" panose="02040503050406030204" pitchFamily="18" charset="0"/>
                              <a:cs typeface="Times New Roman" pitchFamily="18" charset="0"/>
                            </a:rPr>
                          </m:ctrlPr>
                        </m:dPr>
                        <m:e>
                          <m:f>
                            <m:fPr>
                              <m:ctrlPr>
                                <a:rPr lang="en-US" sz="2000" b="1" i="1">
                                  <a:solidFill>
                                    <a:prstClr val="black"/>
                                  </a:solidFill>
                                  <a:latin typeface="Cambria Math" panose="02040503050406030204" pitchFamily="18" charset="0"/>
                                  <a:cs typeface="Times New Roman" pitchFamily="18" charset="0"/>
                                </a:rPr>
                              </m:ctrlPr>
                            </m:fPr>
                            <m:num>
                              <m:r>
                                <a:rPr lang="en-US" sz="2000" b="1" i="1">
                                  <a:solidFill>
                                    <a:prstClr val="black"/>
                                  </a:solidFill>
                                  <a:latin typeface="Cambria Math" panose="02040503050406030204" pitchFamily="18" charset="0"/>
                                  <a:cs typeface="Times New Roman" pitchFamily="18" charset="0"/>
                                </a:rPr>
                                <m:t>𝑫</m:t>
                              </m:r>
                            </m:num>
                            <m:den>
                              <m:r>
                                <a:rPr lang="en-US" sz="2000" b="1" i="1">
                                  <a:solidFill>
                                    <a:prstClr val="black"/>
                                  </a:solidFill>
                                  <a:latin typeface="Cambria Math" panose="02040503050406030204" pitchFamily="18" charset="0"/>
                                  <a:cs typeface="Times New Roman" pitchFamily="18" charset="0"/>
                                </a:rPr>
                                <m:t>𝑨</m:t>
                              </m:r>
                            </m:den>
                          </m:f>
                        </m:e>
                      </m:d>
                      <m:r>
                        <a:rPr lang="en-US" sz="2000" b="1" i="1">
                          <a:solidFill>
                            <a:prstClr val="black"/>
                          </a:solidFill>
                          <a:latin typeface="Cambria Math" panose="02040503050406030204" pitchFamily="18" charset="0"/>
                          <a:cs typeface="Times New Roman" pitchFamily="18" charset="0"/>
                        </a:rPr>
                        <m:t>=</m:t>
                      </m:r>
                      <m:f>
                        <m:fPr>
                          <m:ctrlPr>
                            <a:rPr lang="en-US" sz="2000" b="1" i="1">
                              <a:solidFill>
                                <a:prstClr val="black"/>
                              </a:solidFill>
                              <a:latin typeface="Cambria Math" panose="02040503050406030204" pitchFamily="18" charset="0"/>
                              <a:cs typeface="Times New Roman" pitchFamily="18" charset="0"/>
                            </a:rPr>
                          </m:ctrlPr>
                        </m:fPr>
                        <m:num>
                          <m:r>
                            <a:rPr lang="en-US" sz="2000" b="1" i="1">
                              <a:solidFill>
                                <a:prstClr val="black"/>
                              </a:solidFill>
                              <a:latin typeface="Cambria Math" panose="02040503050406030204" pitchFamily="18" charset="0"/>
                              <a:cs typeface="Times New Roman" pitchFamily="18" charset="0"/>
                            </a:rPr>
                            <m:t>𝑷</m:t>
                          </m:r>
                          <m:r>
                            <a:rPr lang="en-US" sz="2000" b="1" i="1">
                              <a:solidFill>
                                <a:prstClr val="black"/>
                              </a:solidFill>
                              <a:latin typeface="Cambria Math" panose="02040503050406030204" pitchFamily="18" charset="0"/>
                              <a:cs typeface="Times New Roman" pitchFamily="18" charset="0"/>
                            </a:rPr>
                            <m:t>(</m:t>
                          </m:r>
                          <m:r>
                            <a:rPr lang="en-US" sz="2000" b="1" i="1">
                              <a:solidFill>
                                <a:prstClr val="black"/>
                              </a:solidFill>
                              <a:latin typeface="Cambria Math" panose="02040503050406030204" pitchFamily="18" charset="0"/>
                              <a:cs typeface="Times New Roman" pitchFamily="18" charset="0"/>
                            </a:rPr>
                            <m:t>𝑫</m:t>
                          </m:r>
                          <m:r>
                            <a:rPr lang="en-US" sz="2000" b="1" i="1">
                              <a:solidFill>
                                <a:prstClr val="black"/>
                              </a:solidFill>
                              <a:latin typeface="Cambria Math" panose="02040503050406030204" pitchFamily="18" charset="0"/>
                              <a:ea typeface="Cambria Math" panose="02040503050406030204" pitchFamily="18" charset="0"/>
                              <a:cs typeface="Times New Roman" pitchFamily="18" charset="0"/>
                            </a:rPr>
                            <m:t>∩</m:t>
                          </m:r>
                          <m:r>
                            <a:rPr lang="en-US" sz="2000" b="1" i="1">
                              <a:solidFill>
                                <a:prstClr val="black"/>
                              </a:solidFill>
                              <a:latin typeface="Cambria Math" panose="02040503050406030204" pitchFamily="18" charset="0"/>
                              <a:ea typeface="Cambria Math" panose="02040503050406030204" pitchFamily="18" charset="0"/>
                              <a:cs typeface="Times New Roman" pitchFamily="18" charset="0"/>
                            </a:rPr>
                            <m:t>𝑨</m:t>
                          </m:r>
                          <m:r>
                            <a:rPr lang="en-US" sz="2000" b="1" i="1">
                              <a:solidFill>
                                <a:prstClr val="black"/>
                              </a:solidFill>
                              <a:latin typeface="Cambria Math" panose="02040503050406030204" pitchFamily="18" charset="0"/>
                              <a:ea typeface="Cambria Math" panose="02040503050406030204" pitchFamily="18" charset="0"/>
                              <a:cs typeface="Times New Roman" pitchFamily="18" charset="0"/>
                            </a:rPr>
                            <m:t>)</m:t>
                          </m:r>
                        </m:num>
                        <m:den>
                          <m:r>
                            <a:rPr lang="en-US" sz="2000" b="1" i="1">
                              <a:solidFill>
                                <a:prstClr val="black"/>
                              </a:solidFill>
                              <a:latin typeface="Cambria Math" panose="02040503050406030204" pitchFamily="18" charset="0"/>
                              <a:cs typeface="Times New Roman" pitchFamily="18" charset="0"/>
                            </a:rPr>
                            <m:t>𝑷</m:t>
                          </m:r>
                          <m:r>
                            <a:rPr lang="en-US" sz="2000" b="1" i="1">
                              <a:solidFill>
                                <a:prstClr val="black"/>
                              </a:solidFill>
                              <a:latin typeface="Cambria Math" panose="02040503050406030204" pitchFamily="18" charset="0"/>
                              <a:cs typeface="Times New Roman" pitchFamily="18" charset="0"/>
                            </a:rPr>
                            <m:t>(</m:t>
                          </m:r>
                          <m:r>
                            <a:rPr lang="en-US" sz="2000" b="1" i="1">
                              <a:solidFill>
                                <a:prstClr val="black"/>
                              </a:solidFill>
                              <a:latin typeface="Cambria Math" panose="02040503050406030204" pitchFamily="18" charset="0"/>
                              <a:cs typeface="Times New Roman" pitchFamily="18" charset="0"/>
                            </a:rPr>
                            <m:t>𝑨</m:t>
                          </m:r>
                          <m:r>
                            <a:rPr lang="en-US" sz="2000" b="1" i="1">
                              <a:solidFill>
                                <a:prstClr val="black"/>
                              </a:solidFill>
                              <a:latin typeface="Cambria Math" panose="02040503050406030204" pitchFamily="18" charset="0"/>
                              <a:cs typeface="Times New Roman" pitchFamily="18" charset="0"/>
                            </a:rPr>
                            <m:t>)</m:t>
                          </m:r>
                        </m:den>
                      </m:f>
                      <m:r>
                        <a:rPr lang="en-US" sz="2000" b="1" i="1">
                          <a:solidFill>
                            <a:prstClr val="black"/>
                          </a:solidFill>
                          <a:latin typeface="Cambria Math" panose="02040503050406030204" pitchFamily="18" charset="0"/>
                          <a:cs typeface="Times New Roman" pitchFamily="18" charset="0"/>
                        </a:rPr>
                        <m:t>=</m:t>
                      </m:r>
                      <m:f>
                        <m:fPr>
                          <m:ctrlPr>
                            <a:rPr lang="en-US" sz="2000" b="1" i="1">
                              <a:solidFill>
                                <a:prstClr val="black"/>
                              </a:solidFill>
                              <a:latin typeface="Cambria Math" panose="02040503050406030204" pitchFamily="18" charset="0"/>
                              <a:cs typeface="Times New Roman" pitchFamily="18" charset="0"/>
                            </a:rPr>
                          </m:ctrlPr>
                        </m:fPr>
                        <m:num>
                          <m:r>
                            <a:rPr lang="en-US" sz="2000" b="1" i="1">
                              <a:solidFill>
                                <a:prstClr val="black"/>
                              </a:solidFill>
                              <a:latin typeface="Cambria Math" panose="02040503050406030204" pitchFamily="18" charset="0"/>
                              <a:cs typeface="Times New Roman" pitchFamily="18" charset="0"/>
                            </a:rPr>
                            <m:t>𝟎</m:t>
                          </m:r>
                          <m:r>
                            <a:rPr lang="en-US" sz="2000" b="1" i="1">
                              <a:solidFill>
                                <a:prstClr val="black"/>
                              </a:solidFill>
                              <a:latin typeface="Cambria Math" panose="02040503050406030204" pitchFamily="18" charset="0"/>
                              <a:cs typeface="Times New Roman" pitchFamily="18" charset="0"/>
                            </a:rPr>
                            <m:t>.</m:t>
                          </m:r>
                          <m:r>
                            <a:rPr lang="en-US" sz="2000" b="1" i="1">
                              <a:solidFill>
                                <a:prstClr val="black"/>
                              </a:solidFill>
                              <a:latin typeface="Cambria Math" panose="02040503050406030204" pitchFamily="18" charset="0"/>
                              <a:cs typeface="Times New Roman" pitchFamily="18" charset="0"/>
                            </a:rPr>
                            <m:t>𝟕𝟖</m:t>
                          </m:r>
                        </m:num>
                        <m:den>
                          <m:r>
                            <a:rPr lang="en-US" sz="2000" b="1" i="1">
                              <a:solidFill>
                                <a:prstClr val="black"/>
                              </a:solidFill>
                              <a:latin typeface="Cambria Math" panose="02040503050406030204" pitchFamily="18" charset="0"/>
                              <a:cs typeface="Times New Roman" pitchFamily="18" charset="0"/>
                            </a:rPr>
                            <m:t>𝟎</m:t>
                          </m:r>
                          <m:r>
                            <a:rPr lang="en-US" sz="2000" b="1" i="1">
                              <a:solidFill>
                                <a:prstClr val="black"/>
                              </a:solidFill>
                              <a:latin typeface="Cambria Math" panose="02040503050406030204" pitchFamily="18" charset="0"/>
                              <a:cs typeface="Times New Roman" pitchFamily="18" charset="0"/>
                            </a:rPr>
                            <m:t>.</m:t>
                          </m:r>
                          <m:r>
                            <a:rPr lang="en-US" sz="2000" b="1" i="1">
                              <a:solidFill>
                                <a:prstClr val="black"/>
                              </a:solidFill>
                              <a:latin typeface="Cambria Math" panose="02040503050406030204" pitchFamily="18" charset="0"/>
                              <a:cs typeface="Times New Roman" pitchFamily="18" charset="0"/>
                            </a:rPr>
                            <m:t>𝟖𝟐</m:t>
                          </m:r>
                        </m:den>
                      </m:f>
                      <m:r>
                        <a:rPr lang="en-US" sz="2000" b="1" i="1">
                          <a:solidFill>
                            <a:prstClr val="black"/>
                          </a:solidFill>
                          <a:latin typeface="Cambria Math" panose="02040503050406030204" pitchFamily="18" charset="0"/>
                          <a:cs typeface="Times New Roman" pitchFamily="18" charset="0"/>
                        </a:rPr>
                        <m:t>=</m:t>
                      </m:r>
                      <m:r>
                        <a:rPr lang="en-US" sz="2000" b="1" i="1">
                          <a:solidFill>
                            <a:prstClr val="black"/>
                          </a:solidFill>
                          <a:latin typeface="Cambria Math" panose="02040503050406030204" pitchFamily="18" charset="0"/>
                          <a:cs typeface="Times New Roman" pitchFamily="18" charset="0"/>
                        </a:rPr>
                        <m:t>𝟎</m:t>
                      </m:r>
                      <m:r>
                        <a:rPr lang="en-US" sz="2000" b="1" i="1">
                          <a:solidFill>
                            <a:prstClr val="black"/>
                          </a:solidFill>
                          <a:latin typeface="Cambria Math" panose="02040503050406030204" pitchFamily="18" charset="0"/>
                          <a:cs typeface="Times New Roman" pitchFamily="18" charset="0"/>
                        </a:rPr>
                        <m:t>.</m:t>
                      </m:r>
                      <m:r>
                        <a:rPr lang="en-US" sz="2000" b="1" i="1">
                          <a:solidFill>
                            <a:prstClr val="black"/>
                          </a:solidFill>
                          <a:latin typeface="Cambria Math" panose="02040503050406030204" pitchFamily="18" charset="0"/>
                          <a:cs typeface="Times New Roman" pitchFamily="18" charset="0"/>
                        </a:rPr>
                        <m:t>𝟗𝟓𝟏𝟐</m:t>
                      </m:r>
                    </m:oMath>
                  </m:oMathPara>
                </a14:m>
                <a:endParaRPr lang="en-US" sz="2000" dirty="0">
                  <a:solidFill>
                    <a:prstClr val="black"/>
                  </a:solidFill>
                  <a:latin typeface="Times New Roman" pitchFamily="18" charset="0"/>
                  <a:cs typeface="Times New Roman" pitchFamily="18" charset="0"/>
                </a:endParaRPr>
              </a:p>
              <a:p>
                <a:pPr fontAlgn="base">
                  <a:spcBef>
                    <a:spcPct val="0"/>
                  </a:spcBef>
                  <a:spcAft>
                    <a:spcPct val="0"/>
                  </a:spcAft>
                </a:pPr>
                <a:r>
                  <a:rPr lang="en-US" sz="2000" dirty="0">
                    <a:solidFill>
                      <a:prstClr val="black"/>
                    </a:solidFill>
                    <a:latin typeface="Times New Roman" pitchFamily="18" charset="0"/>
                    <a:cs typeface="Times New Roman" pitchFamily="18" charset="0"/>
                  </a:rPr>
                  <a:t>       (iii) </a:t>
                </a:r>
                <a14:m>
                  <m:oMath xmlns:m="http://schemas.openxmlformats.org/officeDocument/2006/math">
                    <m:r>
                      <a:rPr lang="en-US" sz="2000" b="1" i="1">
                        <a:solidFill>
                          <a:prstClr val="black"/>
                        </a:solidFill>
                        <a:latin typeface="Cambria Math" panose="02040503050406030204" pitchFamily="18" charset="0"/>
                        <a:cs typeface="Times New Roman" pitchFamily="18" charset="0"/>
                      </a:rPr>
                      <m:t>𝑷</m:t>
                    </m:r>
                    <m:r>
                      <a:rPr lang="en-US" sz="2000" b="1" i="1">
                        <a:solidFill>
                          <a:prstClr val="black"/>
                        </a:solidFill>
                        <a:latin typeface="Cambria Math" panose="02040503050406030204" pitchFamily="18" charset="0"/>
                        <a:cs typeface="Times New Roman" pitchFamily="18" charset="0"/>
                      </a:rPr>
                      <m:t> </m:t>
                    </m:r>
                    <m:d>
                      <m:dPr>
                        <m:ctrlPr>
                          <a:rPr lang="en-US" sz="2000" b="1" i="1">
                            <a:solidFill>
                              <a:prstClr val="black"/>
                            </a:solidFill>
                            <a:latin typeface="Cambria Math" panose="02040503050406030204" pitchFamily="18" charset="0"/>
                            <a:cs typeface="Times New Roman" pitchFamily="18" charset="0"/>
                          </a:rPr>
                        </m:ctrlPr>
                      </m:dPr>
                      <m:e>
                        <m:f>
                          <m:fPr>
                            <m:ctrlPr>
                              <a:rPr lang="en-US" sz="2000" b="1" i="1">
                                <a:solidFill>
                                  <a:prstClr val="black"/>
                                </a:solidFill>
                                <a:latin typeface="Cambria Math" panose="02040503050406030204" pitchFamily="18" charset="0"/>
                                <a:cs typeface="Times New Roman" pitchFamily="18" charset="0"/>
                              </a:rPr>
                            </m:ctrlPr>
                          </m:fPr>
                          <m:num>
                            <m:r>
                              <a:rPr lang="en-US" sz="2000" b="1" i="1">
                                <a:solidFill>
                                  <a:prstClr val="black"/>
                                </a:solidFill>
                                <a:latin typeface="Cambria Math" panose="02040503050406030204" pitchFamily="18" charset="0"/>
                                <a:cs typeface="Times New Roman" pitchFamily="18" charset="0"/>
                              </a:rPr>
                              <m:t>𝑨</m:t>
                            </m:r>
                          </m:num>
                          <m:den>
                            <m:acc>
                              <m:accPr>
                                <m:chr m:val="̅"/>
                                <m:ctrlPr>
                                  <a:rPr lang="en-US" sz="2000" b="1" i="1">
                                    <a:solidFill>
                                      <a:prstClr val="black"/>
                                    </a:solidFill>
                                    <a:latin typeface="Cambria Math" panose="02040503050406030204" pitchFamily="18" charset="0"/>
                                    <a:cs typeface="Times New Roman" pitchFamily="18" charset="0"/>
                                  </a:rPr>
                                </m:ctrlPr>
                              </m:accPr>
                              <m:e>
                                <m:r>
                                  <a:rPr lang="en-US" sz="2000" b="1" i="1">
                                    <a:solidFill>
                                      <a:prstClr val="black"/>
                                    </a:solidFill>
                                    <a:latin typeface="Cambria Math" panose="02040503050406030204" pitchFamily="18" charset="0"/>
                                    <a:cs typeface="Times New Roman" pitchFamily="18" charset="0"/>
                                  </a:rPr>
                                  <m:t>𝑫</m:t>
                                </m:r>
                              </m:e>
                            </m:acc>
                          </m:den>
                        </m:f>
                      </m:e>
                    </m:d>
                    <m:r>
                      <a:rPr lang="en-US" sz="2000" b="1" i="1">
                        <a:solidFill>
                          <a:prstClr val="black"/>
                        </a:solidFill>
                        <a:latin typeface="Cambria Math" panose="02040503050406030204" pitchFamily="18" charset="0"/>
                        <a:cs typeface="Times New Roman" pitchFamily="18" charset="0"/>
                      </a:rPr>
                      <m:t>=</m:t>
                    </m:r>
                    <m:f>
                      <m:fPr>
                        <m:ctrlPr>
                          <a:rPr lang="en-US" sz="2000" b="1" i="1">
                            <a:solidFill>
                              <a:prstClr val="black"/>
                            </a:solidFill>
                            <a:latin typeface="Cambria Math" panose="02040503050406030204" pitchFamily="18" charset="0"/>
                            <a:cs typeface="Times New Roman" pitchFamily="18" charset="0"/>
                          </a:rPr>
                        </m:ctrlPr>
                      </m:fPr>
                      <m:num>
                        <m:r>
                          <a:rPr lang="en-US" sz="2000" b="1" i="1">
                            <a:solidFill>
                              <a:prstClr val="black"/>
                            </a:solidFill>
                            <a:latin typeface="Cambria Math" panose="02040503050406030204" pitchFamily="18" charset="0"/>
                            <a:cs typeface="Times New Roman" pitchFamily="18" charset="0"/>
                          </a:rPr>
                          <m:t>𝑷</m:t>
                        </m:r>
                        <m:r>
                          <a:rPr lang="en-US" sz="2000" b="1" i="1">
                            <a:solidFill>
                              <a:prstClr val="black"/>
                            </a:solidFill>
                            <a:latin typeface="Cambria Math" panose="02040503050406030204" pitchFamily="18" charset="0"/>
                            <a:cs typeface="Times New Roman" pitchFamily="18" charset="0"/>
                          </a:rPr>
                          <m:t>(</m:t>
                        </m:r>
                        <m:r>
                          <a:rPr lang="en-US" sz="2000" b="1" i="1">
                            <a:solidFill>
                              <a:prstClr val="black"/>
                            </a:solidFill>
                            <a:latin typeface="Cambria Math" panose="02040503050406030204" pitchFamily="18" charset="0"/>
                            <a:cs typeface="Times New Roman" pitchFamily="18" charset="0"/>
                          </a:rPr>
                          <m:t>𝑨</m:t>
                        </m:r>
                        <m:r>
                          <a:rPr lang="en-US" sz="2000" b="1" i="1">
                            <a:solidFill>
                              <a:prstClr val="black"/>
                            </a:solidFill>
                            <a:latin typeface="Cambria Math" panose="02040503050406030204" pitchFamily="18" charset="0"/>
                            <a:ea typeface="Cambria Math" panose="02040503050406030204" pitchFamily="18" charset="0"/>
                            <a:cs typeface="Times New Roman" pitchFamily="18" charset="0"/>
                          </a:rPr>
                          <m:t>∩</m:t>
                        </m:r>
                        <m:acc>
                          <m:accPr>
                            <m:chr m:val="̅"/>
                            <m:ctrlPr>
                              <a:rPr lang="en-US" sz="2000" b="1" i="1">
                                <a:solidFill>
                                  <a:prstClr val="black"/>
                                </a:solidFill>
                                <a:latin typeface="Cambria Math" panose="02040503050406030204" pitchFamily="18" charset="0"/>
                                <a:ea typeface="Cambria Math" panose="02040503050406030204" pitchFamily="18" charset="0"/>
                                <a:cs typeface="Times New Roman" pitchFamily="18" charset="0"/>
                              </a:rPr>
                            </m:ctrlPr>
                          </m:accPr>
                          <m:e>
                            <m:r>
                              <a:rPr lang="en-US" sz="2000" b="1" i="1">
                                <a:solidFill>
                                  <a:prstClr val="black"/>
                                </a:solidFill>
                                <a:latin typeface="Cambria Math" panose="02040503050406030204" pitchFamily="18" charset="0"/>
                                <a:ea typeface="Cambria Math" panose="02040503050406030204" pitchFamily="18" charset="0"/>
                                <a:cs typeface="Times New Roman" pitchFamily="18" charset="0"/>
                              </a:rPr>
                              <m:t>𝑫</m:t>
                            </m:r>
                          </m:e>
                        </m:acc>
                        <m:r>
                          <a:rPr lang="en-US" sz="2000" b="1" i="1">
                            <a:solidFill>
                              <a:prstClr val="black"/>
                            </a:solidFill>
                            <a:latin typeface="Cambria Math" panose="02040503050406030204" pitchFamily="18" charset="0"/>
                            <a:cs typeface="Times New Roman" pitchFamily="18" charset="0"/>
                          </a:rPr>
                          <m:t>)</m:t>
                        </m:r>
                      </m:num>
                      <m:den>
                        <m:r>
                          <a:rPr lang="en-US" sz="2000" b="1" i="1">
                            <a:solidFill>
                              <a:prstClr val="black"/>
                            </a:solidFill>
                            <a:latin typeface="Cambria Math" panose="02040503050406030204" pitchFamily="18" charset="0"/>
                            <a:cs typeface="Times New Roman" pitchFamily="18" charset="0"/>
                          </a:rPr>
                          <m:t>𝑷</m:t>
                        </m:r>
                        <m:d>
                          <m:dPr>
                            <m:ctrlPr>
                              <a:rPr lang="en-US" sz="2000" b="1" i="1">
                                <a:solidFill>
                                  <a:prstClr val="black"/>
                                </a:solidFill>
                                <a:latin typeface="Cambria Math" panose="02040503050406030204" pitchFamily="18" charset="0"/>
                                <a:cs typeface="Times New Roman" pitchFamily="18" charset="0"/>
                              </a:rPr>
                            </m:ctrlPr>
                          </m:dPr>
                          <m:e>
                            <m:acc>
                              <m:accPr>
                                <m:chr m:val="̅"/>
                                <m:ctrlPr>
                                  <a:rPr lang="en-US" sz="2000" b="1" i="1">
                                    <a:solidFill>
                                      <a:prstClr val="black"/>
                                    </a:solidFill>
                                    <a:latin typeface="Cambria Math" panose="02040503050406030204" pitchFamily="18" charset="0"/>
                                    <a:cs typeface="Times New Roman" pitchFamily="18" charset="0"/>
                                  </a:rPr>
                                </m:ctrlPr>
                              </m:accPr>
                              <m:e>
                                <m:r>
                                  <a:rPr lang="en-US" sz="2000" b="1" i="1">
                                    <a:solidFill>
                                      <a:prstClr val="black"/>
                                    </a:solidFill>
                                    <a:latin typeface="Cambria Math" panose="02040503050406030204" pitchFamily="18" charset="0"/>
                                    <a:cs typeface="Times New Roman" pitchFamily="18" charset="0"/>
                                  </a:rPr>
                                  <m:t>𝑫</m:t>
                                </m:r>
                              </m:e>
                            </m:acc>
                          </m:e>
                        </m:d>
                      </m:den>
                    </m:f>
                    <m:r>
                      <a:rPr lang="en-US" sz="2000" b="1" i="1">
                        <a:solidFill>
                          <a:prstClr val="black"/>
                        </a:solidFill>
                        <a:latin typeface="Cambria Math" panose="02040503050406030204" pitchFamily="18" charset="0"/>
                        <a:cs typeface="Times New Roman" pitchFamily="18" charset="0"/>
                      </a:rPr>
                      <m:t>=</m:t>
                    </m:r>
                    <m:f>
                      <m:fPr>
                        <m:ctrlPr>
                          <a:rPr lang="en-US" sz="2000" b="1" i="1">
                            <a:solidFill>
                              <a:prstClr val="black"/>
                            </a:solidFill>
                            <a:latin typeface="Cambria Math" panose="02040503050406030204" pitchFamily="18" charset="0"/>
                            <a:cs typeface="Times New Roman" pitchFamily="18" charset="0"/>
                          </a:rPr>
                        </m:ctrlPr>
                      </m:fPr>
                      <m:num>
                        <m:r>
                          <a:rPr lang="en-US" sz="2000" b="1" i="1">
                            <a:solidFill>
                              <a:prstClr val="black"/>
                            </a:solidFill>
                            <a:latin typeface="Cambria Math" panose="02040503050406030204" pitchFamily="18" charset="0"/>
                            <a:cs typeface="Times New Roman" pitchFamily="18" charset="0"/>
                          </a:rPr>
                          <m:t>𝟎</m:t>
                        </m:r>
                        <m:r>
                          <a:rPr lang="en-US" sz="2000" b="1" i="1">
                            <a:solidFill>
                              <a:prstClr val="black"/>
                            </a:solidFill>
                            <a:latin typeface="Cambria Math" panose="02040503050406030204" pitchFamily="18" charset="0"/>
                            <a:cs typeface="Times New Roman" pitchFamily="18" charset="0"/>
                          </a:rPr>
                          <m:t>.</m:t>
                        </m:r>
                        <m:r>
                          <a:rPr lang="en-US" sz="2000" b="1" i="1">
                            <a:solidFill>
                              <a:prstClr val="black"/>
                            </a:solidFill>
                            <a:latin typeface="Cambria Math" panose="02040503050406030204" pitchFamily="18" charset="0"/>
                            <a:cs typeface="Times New Roman" pitchFamily="18" charset="0"/>
                          </a:rPr>
                          <m:t>𝟖𝟐</m:t>
                        </m:r>
                        <m:r>
                          <a:rPr lang="en-US" sz="2000" b="1" i="1">
                            <a:solidFill>
                              <a:prstClr val="black"/>
                            </a:solidFill>
                            <a:latin typeface="Cambria Math" panose="02040503050406030204" pitchFamily="18" charset="0"/>
                            <a:cs typeface="Times New Roman" pitchFamily="18" charset="0"/>
                          </a:rPr>
                          <m:t>−</m:t>
                        </m:r>
                        <m:r>
                          <a:rPr lang="en-US" sz="2000" b="1" i="1">
                            <a:solidFill>
                              <a:prstClr val="black"/>
                            </a:solidFill>
                            <a:latin typeface="Cambria Math" panose="02040503050406030204" pitchFamily="18" charset="0"/>
                            <a:cs typeface="Times New Roman" pitchFamily="18" charset="0"/>
                          </a:rPr>
                          <m:t>𝟎</m:t>
                        </m:r>
                        <m:r>
                          <a:rPr lang="en-US" sz="2000" b="1" i="1">
                            <a:solidFill>
                              <a:prstClr val="black"/>
                            </a:solidFill>
                            <a:latin typeface="Cambria Math" panose="02040503050406030204" pitchFamily="18" charset="0"/>
                            <a:cs typeface="Times New Roman" pitchFamily="18" charset="0"/>
                          </a:rPr>
                          <m:t>.</m:t>
                        </m:r>
                        <m:r>
                          <a:rPr lang="en-US" sz="2000" b="1" i="1">
                            <a:solidFill>
                              <a:prstClr val="black"/>
                            </a:solidFill>
                            <a:latin typeface="Cambria Math" panose="02040503050406030204" pitchFamily="18" charset="0"/>
                            <a:cs typeface="Times New Roman" pitchFamily="18" charset="0"/>
                          </a:rPr>
                          <m:t>𝟕𝟖</m:t>
                        </m:r>
                      </m:num>
                      <m:den>
                        <m:r>
                          <a:rPr lang="en-US" sz="2000" b="1" i="1">
                            <a:solidFill>
                              <a:prstClr val="black"/>
                            </a:solidFill>
                            <a:latin typeface="Cambria Math" panose="02040503050406030204" pitchFamily="18" charset="0"/>
                            <a:cs typeface="Times New Roman" pitchFamily="18" charset="0"/>
                          </a:rPr>
                          <m:t>𝟏</m:t>
                        </m:r>
                        <m:r>
                          <a:rPr lang="en-US" sz="2000" b="1" i="1">
                            <a:solidFill>
                              <a:prstClr val="black"/>
                            </a:solidFill>
                            <a:latin typeface="Cambria Math" panose="02040503050406030204" pitchFamily="18" charset="0"/>
                            <a:cs typeface="Times New Roman" pitchFamily="18" charset="0"/>
                          </a:rPr>
                          <m:t>−</m:t>
                        </m:r>
                        <m:r>
                          <a:rPr lang="en-US" sz="2000" b="1" i="1">
                            <a:solidFill>
                              <a:prstClr val="black"/>
                            </a:solidFill>
                            <a:latin typeface="Cambria Math" panose="02040503050406030204" pitchFamily="18" charset="0"/>
                            <a:cs typeface="Times New Roman" pitchFamily="18" charset="0"/>
                          </a:rPr>
                          <m:t>𝟎</m:t>
                        </m:r>
                        <m:r>
                          <a:rPr lang="en-US" sz="2000" b="1" i="1">
                            <a:solidFill>
                              <a:prstClr val="black"/>
                            </a:solidFill>
                            <a:latin typeface="Cambria Math" panose="02040503050406030204" pitchFamily="18" charset="0"/>
                            <a:cs typeface="Times New Roman" pitchFamily="18" charset="0"/>
                          </a:rPr>
                          <m:t>.</m:t>
                        </m:r>
                        <m:r>
                          <a:rPr lang="en-US" sz="2000" b="1" i="1">
                            <a:solidFill>
                              <a:prstClr val="black"/>
                            </a:solidFill>
                            <a:latin typeface="Cambria Math" panose="02040503050406030204" pitchFamily="18" charset="0"/>
                            <a:cs typeface="Times New Roman" pitchFamily="18" charset="0"/>
                          </a:rPr>
                          <m:t>𝟖𝟑</m:t>
                        </m:r>
                      </m:den>
                    </m:f>
                    <m:r>
                      <a:rPr lang="en-US" sz="2000" b="1" i="1">
                        <a:solidFill>
                          <a:prstClr val="black"/>
                        </a:solidFill>
                        <a:latin typeface="Cambria Math" panose="02040503050406030204" pitchFamily="18" charset="0"/>
                        <a:cs typeface="Times New Roman" pitchFamily="18" charset="0"/>
                      </a:rPr>
                      <m:t>=</m:t>
                    </m:r>
                    <m:r>
                      <a:rPr lang="en-US" sz="2000" b="1" i="1">
                        <a:solidFill>
                          <a:prstClr val="black"/>
                        </a:solidFill>
                        <a:latin typeface="Cambria Math" panose="02040503050406030204" pitchFamily="18" charset="0"/>
                        <a:cs typeface="Times New Roman" pitchFamily="18" charset="0"/>
                      </a:rPr>
                      <m:t>𝟎</m:t>
                    </m:r>
                    <m:r>
                      <a:rPr lang="en-US" sz="2000" b="1" i="1">
                        <a:solidFill>
                          <a:prstClr val="black"/>
                        </a:solidFill>
                        <a:latin typeface="Cambria Math" panose="02040503050406030204" pitchFamily="18" charset="0"/>
                        <a:cs typeface="Times New Roman" pitchFamily="18" charset="0"/>
                      </a:rPr>
                      <m:t>.</m:t>
                    </m:r>
                    <m:r>
                      <a:rPr lang="en-US" sz="2000" b="1" i="1">
                        <a:solidFill>
                          <a:prstClr val="black"/>
                        </a:solidFill>
                        <a:latin typeface="Cambria Math" panose="02040503050406030204" pitchFamily="18" charset="0"/>
                        <a:cs typeface="Times New Roman" pitchFamily="18" charset="0"/>
                      </a:rPr>
                      <m:t>𝟐𝟒</m:t>
                    </m:r>
                  </m:oMath>
                </a14:m>
                <a:endParaRPr lang="en-US" sz="2000" dirty="0">
                  <a:solidFill>
                    <a:prstClr val="black"/>
                  </a:solidFill>
                  <a:latin typeface="Times New Roman" pitchFamily="18" charset="0"/>
                  <a:cs typeface="Times New Roman" pitchFamily="18" charset="0"/>
                </a:endParaRPr>
              </a:p>
              <a:p>
                <a:pPr fontAlgn="base">
                  <a:spcBef>
                    <a:spcPct val="0"/>
                  </a:spcBef>
                  <a:spcAft>
                    <a:spcPct val="0"/>
                  </a:spcAft>
                </a:pPr>
                <a:r>
                  <a:rPr lang="en-US" sz="2000" b="1" dirty="0">
                    <a:solidFill>
                      <a:prstClr val="black"/>
                    </a:solidFill>
                    <a:latin typeface="Times New Roman" pitchFamily="18" charset="0"/>
                    <a:cs typeface="Times New Roman" pitchFamily="18" charset="0"/>
                  </a:rPr>
                  <a:t>        This is the probability that the flight arrives on time given that it did not </a:t>
                </a:r>
              </a:p>
              <a:p>
                <a:pPr fontAlgn="base">
                  <a:spcBef>
                    <a:spcPct val="0"/>
                  </a:spcBef>
                  <a:spcAft>
                    <a:spcPct val="0"/>
                  </a:spcAft>
                </a:pPr>
                <a:r>
                  <a:rPr lang="en-US" sz="2000" b="1" dirty="0">
                    <a:solidFill>
                      <a:prstClr val="black"/>
                    </a:solidFill>
                    <a:latin typeface="Times New Roman" pitchFamily="18" charset="0"/>
                    <a:cs typeface="Times New Roman" pitchFamily="18" charset="0"/>
                  </a:rPr>
                  <a:t>        depart on time</a:t>
                </a:r>
                <a:endParaRPr lang="en-US" sz="2000" dirty="0">
                  <a:solidFill>
                    <a:prstClr val="black"/>
                  </a:solidFill>
                  <a:latin typeface="Times New Roman" pitchFamily="18" charset="0"/>
                  <a:cs typeface="Times New Roman" pitchFamily="18" charset="0"/>
                </a:endParaRPr>
              </a:p>
            </p:txBody>
          </p:sp>
        </mc:Choice>
        <mc:Fallback xmlns="">
          <p:sp>
            <p:nvSpPr>
              <p:cNvPr id="4" name="Rectangle 2"/>
              <p:cNvSpPr>
                <a:spLocks noGrp="1" noRot="1" noChangeAspect="1" noMove="1" noResize="1" noEditPoints="1" noAdjustHandles="1" noChangeArrowheads="1" noChangeShapeType="1" noTextEdit="1"/>
              </p:cNvSpPr>
              <p:nvPr>
                <p:ph idx="1"/>
              </p:nvPr>
            </p:nvSpPr>
            <p:spPr bwMode="auto">
              <a:xfrm>
                <a:off x="381000" y="1493837"/>
                <a:ext cx="11506200" cy="5121082"/>
              </a:xfrm>
              <a:prstGeom prst="rect">
                <a:avLst/>
              </a:prstGeom>
              <a:blipFill>
                <a:blip r:embed="rId2"/>
                <a:stretch>
                  <a:fillRect l="-583" t="-595" r="-530"/>
                </a:stretch>
              </a:blipFill>
              <a:ln w="9525">
                <a:noFill/>
                <a:miter lim="800000"/>
                <a:headEnd/>
                <a:tailEnd/>
              </a:ln>
            </p:spPr>
            <p:txBody>
              <a:bodyPr/>
              <a:lstStyle/>
              <a:p>
                <a:r>
                  <a:rPr lang="en-US">
                    <a:noFill/>
                  </a:rPr>
                  <a:t> </a:t>
                </a:r>
              </a:p>
            </p:txBody>
          </p:sp>
        </mc:Fallback>
      </mc:AlternateContent>
      <mc:AlternateContent xmlns:mc="http://schemas.openxmlformats.org/markup-compatibility/2006">
        <mc:Choice xmlns:p14="http://schemas.microsoft.com/office/powerpoint/2010/main" Requires="p14">
          <p:contentPart p14:bwMode="auto" r:id="rId3">
            <p14:nvContentPartPr>
              <p14:cNvPr id="2" name="Ink 1"/>
              <p14:cNvContentPartPr/>
              <p14:nvPr/>
            </p14:nvContentPartPr>
            <p14:xfrm>
              <a:off x="1045800" y="334800"/>
              <a:ext cx="10808280" cy="5010840"/>
            </p14:xfrm>
          </p:contentPart>
        </mc:Choice>
        <mc:Fallback>
          <p:pic>
            <p:nvPicPr>
              <p:cNvPr id="2" name="Ink 1"/>
              <p:cNvPicPr/>
              <p:nvPr/>
            </p:nvPicPr>
            <p:blipFill>
              <a:blip r:embed="rId4"/>
              <a:stretch>
                <a:fillRect/>
              </a:stretch>
            </p:blipFill>
            <p:spPr>
              <a:xfrm>
                <a:off x="1041840" y="332280"/>
                <a:ext cx="10816560" cy="5019840"/>
              </a:xfrm>
              <a:prstGeom prst="rect">
                <a:avLst/>
              </a:prstGeom>
            </p:spPr>
          </p:pic>
        </mc:Fallback>
      </mc:AlternateContent>
    </p:spTree>
    <p:extLst>
      <p:ext uri="{BB962C8B-B14F-4D97-AF65-F5344CB8AC3E}">
        <p14:creationId xmlns:p14="http://schemas.microsoft.com/office/powerpoint/2010/main" val="2962301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
                                            <p:txEl>
                                              <p:pRg st="2" end="2"/>
                                            </p:txEl>
                                          </p:spTgt>
                                        </p:tgtEl>
                                        <p:attrNameLst>
                                          <p:attrName>style.visibility</p:attrName>
                                        </p:attrNameLst>
                                      </p:cBhvr>
                                      <p:to>
                                        <p:strVal val="visible"/>
                                      </p:to>
                                    </p:set>
                                    <p:animEffect transition="in" filter="fade">
                                      <p:cBhvr>
                                        <p:cTn id="14" dur="1000"/>
                                        <p:tgtEl>
                                          <p:spTgt spid="4">
                                            <p:txEl>
                                              <p:pRg st="2" end="2"/>
                                            </p:txEl>
                                          </p:spTgt>
                                        </p:tgtEl>
                                      </p:cBhvr>
                                    </p:animEffect>
                                    <p:anim calcmode="lin" valueType="num">
                                      <p:cBhvr>
                                        <p:cTn id="15"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4">
                                            <p:txEl>
                                              <p:pRg st="3" end="3"/>
                                            </p:txEl>
                                          </p:spTgt>
                                        </p:tgtEl>
                                        <p:attrNameLst>
                                          <p:attrName>style.visibility</p:attrName>
                                        </p:attrNameLst>
                                      </p:cBhvr>
                                      <p:to>
                                        <p:strVal val="visible"/>
                                      </p:to>
                                    </p:set>
                                    <p:animEffect transition="in" filter="fade">
                                      <p:cBhvr>
                                        <p:cTn id="21" dur="1000"/>
                                        <p:tgtEl>
                                          <p:spTgt spid="4">
                                            <p:txEl>
                                              <p:pRg st="3" end="3"/>
                                            </p:txEl>
                                          </p:spTgt>
                                        </p:tgtEl>
                                      </p:cBhvr>
                                    </p:animEffect>
                                    <p:anim calcmode="lin" valueType="num">
                                      <p:cBhvr>
                                        <p:cTn id="22" dur="10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23" dur="1000" fill="hold"/>
                                        <p:tgtEl>
                                          <p:spTgt spid="4">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4">
                                            <p:txEl>
                                              <p:pRg st="4" end="4"/>
                                            </p:txEl>
                                          </p:spTgt>
                                        </p:tgtEl>
                                        <p:attrNameLst>
                                          <p:attrName>style.visibility</p:attrName>
                                        </p:attrNameLst>
                                      </p:cBhvr>
                                      <p:to>
                                        <p:strVal val="visible"/>
                                      </p:to>
                                    </p:set>
                                    <p:animEffect transition="in" filter="fade">
                                      <p:cBhvr>
                                        <p:cTn id="28" dur="1000"/>
                                        <p:tgtEl>
                                          <p:spTgt spid="4">
                                            <p:txEl>
                                              <p:pRg st="4" end="4"/>
                                            </p:txEl>
                                          </p:spTgt>
                                        </p:tgtEl>
                                      </p:cBhvr>
                                    </p:animEffect>
                                    <p:anim calcmode="lin" valueType="num">
                                      <p:cBhvr>
                                        <p:cTn id="29" dur="1000" fill="hold"/>
                                        <p:tgtEl>
                                          <p:spTgt spid="4">
                                            <p:txEl>
                                              <p:pRg st="4" end="4"/>
                                            </p:txEl>
                                          </p:spTgt>
                                        </p:tgtEl>
                                        <p:attrNameLst>
                                          <p:attrName>ppt_x</p:attrName>
                                        </p:attrNameLst>
                                      </p:cBhvr>
                                      <p:tavLst>
                                        <p:tav tm="0">
                                          <p:val>
                                            <p:strVal val="#ppt_x"/>
                                          </p:val>
                                        </p:tav>
                                        <p:tav tm="100000">
                                          <p:val>
                                            <p:strVal val="#ppt_x"/>
                                          </p:val>
                                        </p:tav>
                                      </p:tavLst>
                                    </p:anim>
                                    <p:anim calcmode="lin" valueType="num">
                                      <p:cBhvr>
                                        <p:cTn id="30" dur="1000" fill="hold"/>
                                        <p:tgtEl>
                                          <p:spTgt spid="4">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4">
                                            <p:txEl>
                                              <p:pRg st="5" end="5"/>
                                            </p:txEl>
                                          </p:spTgt>
                                        </p:tgtEl>
                                        <p:attrNameLst>
                                          <p:attrName>style.visibility</p:attrName>
                                        </p:attrNameLst>
                                      </p:cBhvr>
                                      <p:to>
                                        <p:strVal val="visible"/>
                                      </p:to>
                                    </p:set>
                                    <p:animEffect transition="in" filter="fade">
                                      <p:cBhvr>
                                        <p:cTn id="35" dur="1000"/>
                                        <p:tgtEl>
                                          <p:spTgt spid="4">
                                            <p:txEl>
                                              <p:pRg st="5" end="5"/>
                                            </p:txEl>
                                          </p:spTgt>
                                        </p:tgtEl>
                                      </p:cBhvr>
                                    </p:animEffect>
                                    <p:anim calcmode="lin" valueType="num">
                                      <p:cBhvr>
                                        <p:cTn id="36" dur="1000" fill="hold"/>
                                        <p:tgtEl>
                                          <p:spTgt spid="4">
                                            <p:txEl>
                                              <p:pRg st="5" end="5"/>
                                            </p:txEl>
                                          </p:spTgt>
                                        </p:tgtEl>
                                        <p:attrNameLst>
                                          <p:attrName>ppt_x</p:attrName>
                                        </p:attrNameLst>
                                      </p:cBhvr>
                                      <p:tavLst>
                                        <p:tav tm="0">
                                          <p:val>
                                            <p:strVal val="#ppt_x"/>
                                          </p:val>
                                        </p:tav>
                                        <p:tav tm="100000">
                                          <p:val>
                                            <p:strVal val="#ppt_x"/>
                                          </p:val>
                                        </p:tav>
                                      </p:tavLst>
                                    </p:anim>
                                    <p:anim calcmode="lin" valueType="num">
                                      <p:cBhvr>
                                        <p:cTn id="37" dur="1000" fill="hold"/>
                                        <p:tgtEl>
                                          <p:spTgt spid="4">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4">
                                            <p:txEl>
                                              <p:pRg st="6" end="6"/>
                                            </p:txEl>
                                          </p:spTgt>
                                        </p:tgtEl>
                                        <p:attrNameLst>
                                          <p:attrName>style.visibility</p:attrName>
                                        </p:attrNameLst>
                                      </p:cBhvr>
                                      <p:to>
                                        <p:strVal val="visible"/>
                                      </p:to>
                                    </p:set>
                                    <p:animEffect transition="in" filter="fade">
                                      <p:cBhvr>
                                        <p:cTn id="42" dur="1000"/>
                                        <p:tgtEl>
                                          <p:spTgt spid="4">
                                            <p:txEl>
                                              <p:pRg st="6" end="6"/>
                                            </p:txEl>
                                          </p:spTgt>
                                        </p:tgtEl>
                                      </p:cBhvr>
                                    </p:animEffect>
                                    <p:anim calcmode="lin" valueType="num">
                                      <p:cBhvr>
                                        <p:cTn id="43" dur="1000" fill="hold"/>
                                        <p:tgtEl>
                                          <p:spTgt spid="4">
                                            <p:txEl>
                                              <p:pRg st="6" end="6"/>
                                            </p:txEl>
                                          </p:spTgt>
                                        </p:tgtEl>
                                        <p:attrNameLst>
                                          <p:attrName>ppt_x</p:attrName>
                                        </p:attrNameLst>
                                      </p:cBhvr>
                                      <p:tavLst>
                                        <p:tav tm="0">
                                          <p:val>
                                            <p:strVal val="#ppt_x"/>
                                          </p:val>
                                        </p:tav>
                                        <p:tav tm="100000">
                                          <p:val>
                                            <p:strVal val="#ppt_x"/>
                                          </p:val>
                                        </p:tav>
                                      </p:tavLst>
                                    </p:anim>
                                    <p:anim calcmode="lin" valueType="num">
                                      <p:cBhvr>
                                        <p:cTn id="44" dur="1000" fill="hold"/>
                                        <p:tgtEl>
                                          <p:spTgt spid="4">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4">
                                            <p:txEl>
                                              <p:pRg st="7" end="7"/>
                                            </p:txEl>
                                          </p:spTgt>
                                        </p:tgtEl>
                                        <p:attrNameLst>
                                          <p:attrName>style.visibility</p:attrName>
                                        </p:attrNameLst>
                                      </p:cBhvr>
                                      <p:to>
                                        <p:strVal val="visible"/>
                                      </p:to>
                                    </p:set>
                                    <p:animEffect transition="in" filter="fade">
                                      <p:cBhvr>
                                        <p:cTn id="49" dur="1000"/>
                                        <p:tgtEl>
                                          <p:spTgt spid="4">
                                            <p:txEl>
                                              <p:pRg st="7" end="7"/>
                                            </p:txEl>
                                          </p:spTgt>
                                        </p:tgtEl>
                                      </p:cBhvr>
                                    </p:animEffect>
                                    <p:anim calcmode="lin" valueType="num">
                                      <p:cBhvr>
                                        <p:cTn id="50" dur="1000" fill="hold"/>
                                        <p:tgtEl>
                                          <p:spTgt spid="4">
                                            <p:txEl>
                                              <p:pRg st="7" end="7"/>
                                            </p:txEl>
                                          </p:spTgt>
                                        </p:tgtEl>
                                        <p:attrNameLst>
                                          <p:attrName>ppt_x</p:attrName>
                                        </p:attrNameLst>
                                      </p:cBhvr>
                                      <p:tavLst>
                                        <p:tav tm="0">
                                          <p:val>
                                            <p:strVal val="#ppt_x"/>
                                          </p:val>
                                        </p:tav>
                                        <p:tav tm="100000">
                                          <p:val>
                                            <p:strVal val="#ppt_x"/>
                                          </p:val>
                                        </p:tav>
                                      </p:tavLst>
                                    </p:anim>
                                    <p:anim calcmode="lin" valueType="num">
                                      <p:cBhvr>
                                        <p:cTn id="51" dur="1000" fill="hold"/>
                                        <p:tgtEl>
                                          <p:spTgt spid="4">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4">
                                            <p:txEl>
                                              <p:pRg st="8" end="8"/>
                                            </p:txEl>
                                          </p:spTgt>
                                        </p:tgtEl>
                                        <p:attrNameLst>
                                          <p:attrName>style.visibility</p:attrName>
                                        </p:attrNameLst>
                                      </p:cBhvr>
                                      <p:to>
                                        <p:strVal val="visible"/>
                                      </p:to>
                                    </p:set>
                                    <p:animEffect transition="in" filter="fade">
                                      <p:cBhvr>
                                        <p:cTn id="56" dur="1000"/>
                                        <p:tgtEl>
                                          <p:spTgt spid="4">
                                            <p:txEl>
                                              <p:pRg st="8" end="8"/>
                                            </p:txEl>
                                          </p:spTgt>
                                        </p:tgtEl>
                                      </p:cBhvr>
                                    </p:animEffect>
                                    <p:anim calcmode="lin" valueType="num">
                                      <p:cBhvr>
                                        <p:cTn id="57" dur="1000" fill="hold"/>
                                        <p:tgtEl>
                                          <p:spTgt spid="4">
                                            <p:txEl>
                                              <p:pRg st="8" end="8"/>
                                            </p:txEl>
                                          </p:spTgt>
                                        </p:tgtEl>
                                        <p:attrNameLst>
                                          <p:attrName>ppt_x</p:attrName>
                                        </p:attrNameLst>
                                      </p:cBhvr>
                                      <p:tavLst>
                                        <p:tav tm="0">
                                          <p:val>
                                            <p:strVal val="#ppt_x"/>
                                          </p:val>
                                        </p:tav>
                                        <p:tav tm="100000">
                                          <p:val>
                                            <p:strVal val="#ppt_x"/>
                                          </p:val>
                                        </p:tav>
                                      </p:tavLst>
                                    </p:anim>
                                    <p:anim calcmode="lin" valueType="num">
                                      <p:cBhvr>
                                        <p:cTn id="58" dur="1000" fill="hold"/>
                                        <p:tgtEl>
                                          <p:spTgt spid="4">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grpId="0" nodeType="clickEffect">
                                  <p:stCondLst>
                                    <p:cond delay="0"/>
                                  </p:stCondLst>
                                  <p:childTnLst>
                                    <p:set>
                                      <p:cBhvr>
                                        <p:cTn id="62" dur="1" fill="hold">
                                          <p:stCondLst>
                                            <p:cond delay="0"/>
                                          </p:stCondLst>
                                        </p:cTn>
                                        <p:tgtEl>
                                          <p:spTgt spid="4">
                                            <p:txEl>
                                              <p:pRg st="9" end="9"/>
                                            </p:txEl>
                                          </p:spTgt>
                                        </p:tgtEl>
                                        <p:attrNameLst>
                                          <p:attrName>style.visibility</p:attrName>
                                        </p:attrNameLst>
                                      </p:cBhvr>
                                      <p:to>
                                        <p:strVal val="visible"/>
                                      </p:to>
                                    </p:set>
                                    <p:animEffect transition="in" filter="fade">
                                      <p:cBhvr>
                                        <p:cTn id="63" dur="1000"/>
                                        <p:tgtEl>
                                          <p:spTgt spid="4">
                                            <p:txEl>
                                              <p:pRg st="9" end="9"/>
                                            </p:txEl>
                                          </p:spTgt>
                                        </p:tgtEl>
                                      </p:cBhvr>
                                    </p:animEffect>
                                    <p:anim calcmode="lin" valueType="num">
                                      <p:cBhvr>
                                        <p:cTn id="64" dur="1000" fill="hold"/>
                                        <p:tgtEl>
                                          <p:spTgt spid="4">
                                            <p:txEl>
                                              <p:pRg st="9" end="9"/>
                                            </p:txEl>
                                          </p:spTgt>
                                        </p:tgtEl>
                                        <p:attrNameLst>
                                          <p:attrName>ppt_x</p:attrName>
                                        </p:attrNameLst>
                                      </p:cBhvr>
                                      <p:tavLst>
                                        <p:tav tm="0">
                                          <p:val>
                                            <p:strVal val="#ppt_x"/>
                                          </p:val>
                                        </p:tav>
                                        <p:tav tm="100000">
                                          <p:val>
                                            <p:strVal val="#ppt_x"/>
                                          </p:val>
                                        </p:tav>
                                      </p:tavLst>
                                    </p:anim>
                                    <p:anim calcmode="lin" valueType="num">
                                      <p:cBhvr>
                                        <p:cTn id="65" dur="1000" fill="hold"/>
                                        <p:tgtEl>
                                          <p:spTgt spid="4">
                                            <p:txEl>
                                              <p:pRg st="9" end="9"/>
                                            </p:txEl>
                                          </p:spTgt>
                                        </p:tgtEl>
                                        <p:attrNameLst>
                                          <p:attrName>ppt_y</p:attrName>
                                        </p:attrNameLst>
                                      </p:cBhvr>
                                      <p:tavLst>
                                        <p:tav tm="0">
                                          <p:val>
                                            <p:strVal val="#ppt_y+.1"/>
                                          </p:val>
                                        </p:tav>
                                        <p:tav tm="100000">
                                          <p:val>
                                            <p:strVal val="#ppt_y"/>
                                          </p:val>
                                        </p:tav>
                                      </p:tavLst>
                                    </p:anim>
                                  </p:childTnLst>
                                </p:cTn>
                              </p:par>
                              <p:par>
                                <p:cTn id="66" presetID="42" presetClass="entr" presetSubtype="0" fill="hold" grpId="0" nodeType="withEffect">
                                  <p:stCondLst>
                                    <p:cond delay="0"/>
                                  </p:stCondLst>
                                  <p:childTnLst>
                                    <p:set>
                                      <p:cBhvr>
                                        <p:cTn id="67" dur="1" fill="hold">
                                          <p:stCondLst>
                                            <p:cond delay="0"/>
                                          </p:stCondLst>
                                        </p:cTn>
                                        <p:tgtEl>
                                          <p:spTgt spid="4">
                                            <p:txEl>
                                              <p:pRg st="10" end="10"/>
                                            </p:txEl>
                                          </p:spTgt>
                                        </p:tgtEl>
                                        <p:attrNameLst>
                                          <p:attrName>style.visibility</p:attrName>
                                        </p:attrNameLst>
                                      </p:cBhvr>
                                      <p:to>
                                        <p:strVal val="visible"/>
                                      </p:to>
                                    </p:set>
                                    <p:animEffect transition="in" filter="fade">
                                      <p:cBhvr>
                                        <p:cTn id="68" dur="1000"/>
                                        <p:tgtEl>
                                          <p:spTgt spid="4">
                                            <p:txEl>
                                              <p:pRg st="10" end="10"/>
                                            </p:txEl>
                                          </p:spTgt>
                                        </p:tgtEl>
                                      </p:cBhvr>
                                    </p:animEffect>
                                    <p:anim calcmode="lin" valueType="num">
                                      <p:cBhvr>
                                        <p:cTn id="69" dur="1000" fill="hold"/>
                                        <p:tgtEl>
                                          <p:spTgt spid="4">
                                            <p:txEl>
                                              <p:pRg st="10" end="10"/>
                                            </p:txEl>
                                          </p:spTgt>
                                        </p:tgtEl>
                                        <p:attrNameLst>
                                          <p:attrName>ppt_x</p:attrName>
                                        </p:attrNameLst>
                                      </p:cBhvr>
                                      <p:tavLst>
                                        <p:tav tm="0">
                                          <p:val>
                                            <p:strVal val="#ppt_x"/>
                                          </p:val>
                                        </p:tav>
                                        <p:tav tm="100000">
                                          <p:val>
                                            <p:strVal val="#ppt_x"/>
                                          </p:val>
                                        </p:tav>
                                      </p:tavLst>
                                    </p:anim>
                                    <p:anim calcmode="lin" valueType="num">
                                      <p:cBhvr>
                                        <p:cTn id="70" dur="1000" fill="hold"/>
                                        <p:tgtEl>
                                          <p:spTgt spid="4">
                                            <p:txEl>
                                              <p:pRg st="10" end="1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534400" y="6356351"/>
            <a:ext cx="2133600" cy="365125"/>
          </a:xfrm>
        </p:spPr>
        <p:txBody>
          <a:bodyPr/>
          <a:lstStyle/>
          <a:p>
            <a:pPr>
              <a:defRPr/>
            </a:pPr>
            <a:fld id="{B2FC5961-AE03-47BD-B279-689CF1A37C0A}" type="slidenum">
              <a:rPr lang="en-US" smtClean="0">
                <a:solidFill>
                  <a:prstClr val="black">
                    <a:tint val="75000"/>
                  </a:prstClr>
                </a:solidFill>
              </a:rPr>
              <a:pPr>
                <a:defRPr/>
              </a:pPr>
              <a:t>14</a:t>
            </a:fld>
            <a:endParaRPr lang="en-US">
              <a:solidFill>
                <a:prstClr val="black">
                  <a:tint val="75000"/>
                </a:prstClr>
              </a:solidFill>
            </a:endParaRPr>
          </a:p>
        </p:txBody>
      </p:sp>
      <p:sp>
        <p:nvSpPr>
          <p:cNvPr id="8" name="Title 1"/>
          <p:cNvSpPr>
            <a:spLocks noGrp="1"/>
          </p:cNvSpPr>
          <p:nvPr>
            <p:ph sz="quarter" idx="10"/>
          </p:nvPr>
        </p:nvSpPr>
        <p:spPr>
          <a:xfrm>
            <a:off x="-25400" y="0"/>
            <a:ext cx="6324600" cy="685800"/>
          </a:xfrm>
        </p:spPr>
        <p:txBody>
          <a:bodyPr rtlCol="0">
            <a:normAutofit fontScale="97500"/>
          </a:bodyPr>
          <a:lstStyle/>
          <a:p>
            <a:pPr>
              <a:defRPr/>
            </a:pPr>
            <a:r>
              <a:rPr lang="en-US" dirty="0">
                <a:latin typeface="Times New Roman" pitchFamily="18" charset="0"/>
                <a:cs typeface="Times New Roman" pitchFamily="18" charset="0"/>
              </a:rPr>
              <a:t> CONDITIONAL PROBABILITY</a:t>
            </a:r>
          </a:p>
        </p:txBody>
      </p:sp>
      <mc:AlternateContent xmlns:mc="http://schemas.openxmlformats.org/markup-compatibility/2006" xmlns:a14="http://schemas.microsoft.com/office/drawing/2010/main">
        <mc:Choice Requires="a14">
          <p:sp>
            <p:nvSpPr>
              <p:cNvPr id="11" name="Rectangle 4"/>
              <p:cNvSpPr>
                <a:spLocks noChangeArrowheads="1"/>
              </p:cNvSpPr>
              <p:nvPr/>
            </p:nvSpPr>
            <p:spPr bwMode="auto">
              <a:xfrm>
                <a:off x="381000" y="1371600"/>
                <a:ext cx="11430000" cy="4938596"/>
              </a:xfrm>
              <a:prstGeom prst="rect">
                <a:avLst/>
              </a:prstGeom>
              <a:noFill/>
              <a:ln w="9525">
                <a:noFill/>
                <a:miter lim="800000"/>
                <a:headEnd/>
                <a:tailEnd/>
              </a:ln>
            </p:spPr>
            <p:txBody>
              <a:bodyPr wrap="square">
                <a:spAutoFit/>
              </a:bodyPr>
              <a:lstStyle/>
              <a:p>
                <a:pPr algn="just">
                  <a:lnSpc>
                    <a:spcPct val="150000"/>
                  </a:lnSpc>
                </a:pPr>
                <a:r>
                  <a:rPr lang="en-US" sz="2400" dirty="0">
                    <a:latin typeface="Times New Roman" pitchFamily="18" charset="0"/>
                    <a:cs typeface="Times New Roman" pitchFamily="18" charset="0"/>
                  </a:rPr>
                  <a:t>Let A and B be two events in sample space.</a:t>
                </a:r>
              </a:p>
              <a:p>
                <a:pPr algn="just">
                  <a:lnSpc>
                    <a:spcPct val="150000"/>
                  </a:lnSpc>
                </a:pPr>
                <a:r>
                  <a:rPr lang="en-US" sz="2400" dirty="0">
                    <a:latin typeface="Times New Roman" pitchFamily="18" charset="0"/>
                    <a:cs typeface="Times New Roman" pitchFamily="18" charset="0"/>
                  </a:rPr>
                  <a:t>The </a:t>
                </a:r>
                <a:r>
                  <a:rPr lang="en-US" sz="2400" b="1" dirty="0">
                    <a:solidFill>
                      <a:srgbClr val="FF1C1C"/>
                    </a:solidFill>
                    <a:latin typeface="Times New Roman" pitchFamily="18" charset="0"/>
                    <a:cs typeface="Times New Roman" pitchFamily="18" charset="0"/>
                  </a:rPr>
                  <a:t>conditional probability</a:t>
                </a:r>
                <a:r>
                  <a:rPr lang="en-US" sz="2400" dirty="0">
                    <a:latin typeface="Times New Roman" pitchFamily="18" charset="0"/>
                    <a:cs typeface="Times New Roman" pitchFamily="18" charset="0"/>
                  </a:rPr>
                  <a:t> that event A occurs given that event B has occurred  and it is denoted by</a:t>
                </a:r>
              </a:p>
              <a:p>
                <a:pPr algn="just">
                  <a:lnSpc>
                    <a:spcPct val="150000"/>
                  </a:lnSpc>
                </a:pPr>
                <a14:m>
                  <m:oMath xmlns:m="http://schemas.openxmlformats.org/officeDocument/2006/math">
                    <m:r>
                      <a:rPr lang="en-US" sz="2800" i="1">
                        <a:latin typeface="Cambria Math" panose="02040503050406030204" pitchFamily="18" charset="0"/>
                        <a:cs typeface="Times New Roman" pitchFamily="18" charset="0"/>
                      </a:rPr>
                      <m:t>𝑃</m:t>
                    </m:r>
                    <m:d>
                      <m:dPr>
                        <m:ctrlPr>
                          <a:rPr lang="en-US" sz="2800" i="1">
                            <a:latin typeface="Cambria Math" panose="02040503050406030204" pitchFamily="18" charset="0"/>
                            <a:cs typeface="Times New Roman" pitchFamily="18" charset="0"/>
                          </a:rPr>
                        </m:ctrlPr>
                      </m:dPr>
                      <m:e>
                        <m:f>
                          <m:fPr>
                            <m:ctrlPr>
                              <a:rPr lang="en-US" sz="2800" i="1">
                                <a:latin typeface="Cambria Math" panose="02040503050406030204" pitchFamily="18" charset="0"/>
                                <a:cs typeface="Times New Roman" pitchFamily="18" charset="0"/>
                              </a:rPr>
                            </m:ctrlPr>
                          </m:fPr>
                          <m:num>
                            <m:r>
                              <a:rPr lang="en-US" sz="2800" i="1">
                                <a:latin typeface="Cambria Math" panose="02040503050406030204" pitchFamily="18" charset="0"/>
                                <a:cs typeface="Times New Roman" pitchFamily="18" charset="0"/>
                              </a:rPr>
                              <m:t>𝐴</m:t>
                            </m:r>
                          </m:num>
                          <m:den>
                            <m:r>
                              <a:rPr lang="en-US" sz="2800" i="1">
                                <a:latin typeface="Cambria Math" panose="02040503050406030204" pitchFamily="18" charset="0"/>
                                <a:cs typeface="Times New Roman" pitchFamily="18" charset="0"/>
                              </a:rPr>
                              <m:t>𝐵</m:t>
                            </m:r>
                          </m:den>
                        </m:f>
                      </m:e>
                    </m:d>
                    <m:r>
                      <a:rPr lang="en-US" sz="2800" i="1">
                        <a:latin typeface="Cambria Math" panose="02040503050406030204" pitchFamily="18" charset="0"/>
                        <a:cs typeface="Times New Roman" pitchFamily="18" charset="0"/>
                      </a:rPr>
                      <m:t>=</m:t>
                    </m:r>
                    <m:f>
                      <m:fPr>
                        <m:ctrlPr>
                          <a:rPr lang="en-US" sz="2800" i="1">
                            <a:latin typeface="Cambria Math" panose="02040503050406030204" pitchFamily="18" charset="0"/>
                            <a:cs typeface="Times New Roman" pitchFamily="18" charset="0"/>
                          </a:rPr>
                        </m:ctrlPr>
                      </m:fPr>
                      <m:num>
                        <m:r>
                          <a:rPr lang="en-US" sz="2800" i="1">
                            <a:latin typeface="Cambria Math" panose="02040503050406030204" pitchFamily="18" charset="0"/>
                            <a:cs typeface="Times New Roman" pitchFamily="18" charset="0"/>
                          </a:rPr>
                          <m:t>𝑃</m:t>
                        </m:r>
                        <m:r>
                          <a:rPr lang="en-US" sz="2800" i="1">
                            <a:latin typeface="Cambria Math" panose="02040503050406030204" pitchFamily="18" charset="0"/>
                            <a:cs typeface="Times New Roman" pitchFamily="18" charset="0"/>
                          </a:rPr>
                          <m:t>(</m:t>
                        </m:r>
                        <m:r>
                          <a:rPr lang="en-US" sz="2800" i="1">
                            <a:latin typeface="Cambria Math" panose="02040503050406030204" pitchFamily="18" charset="0"/>
                            <a:cs typeface="Times New Roman" pitchFamily="18" charset="0"/>
                          </a:rPr>
                          <m:t>𝐴</m:t>
                        </m:r>
                        <m:r>
                          <a:rPr lang="en-US" sz="2800" i="1">
                            <a:latin typeface="Cambria Math" panose="02040503050406030204" pitchFamily="18" charset="0"/>
                            <a:cs typeface="Times New Roman" pitchFamily="18" charset="0"/>
                          </a:rPr>
                          <m:t> </m:t>
                        </m:r>
                        <m:r>
                          <m:rPr>
                            <m:sty m:val="p"/>
                          </m:rPr>
                          <a:rPr lang="en-US" sz="2800">
                            <a:latin typeface="Cambria Math" panose="02040503050406030204" pitchFamily="18" charset="0"/>
                            <a:cs typeface="Times New Roman" pitchFamily="18" charset="0"/>
                          </a:rPr>
                          <m:t>and</m:t>
                        </m:r>
                        <m:r>
                          <a:rPr lang="en-US" sz="2800" i="1">
                            <a:latin typeface="Cambria Math" panose="02040503050406030204" pitchFamily="18" charset="0"/>
                            <a:cs typeface="Times New Roman" pitchFamily="18" charset="0"/>
                          </a:rPr>
                          <m:t> </m:t>
                        </m:r>
                        <m:r>
                          <a:rPr lang="en-US" sz="2800" i="1">
                            <a:latin typeface="Cambria Math" panose="02040503050406030204" pitchFamily="18" charset="0"/>
                            <a:cs typeface="Times New Roman" pitchFamily="18" charset="0"/>
                          </a:rPr>
                          <m:t>𝐵</m:t>
                        </m:r>
                        <m:r>
                          <a:rPr lang="en-US" sz="2800" i="1">
                            <a:latin typeface="Cambria Math" panose="02040503050406030204" pitchFamily="18" charset="0"/>
                            <a:cs typeface="Times New Roman" pitchFamily="18" charset="0"/>
                          </a:rPr>
                          <m:t>)</m:t>
                        </m:r>
                      </m:num>
                      <m:den>
                        <m:r>
                          <a:rPr lang="en-US" sz="2800" i="1">
                            <a:latin typeface="Cambria Math" panose="02040503050406030204" pitchFamily="18" charset="0"/>
                            <a:cs typeface="Times New Roman" pitchFamily="18" charset="0"/>
                          </a:rPr>
                          <m:t>𝑃</m:t>
                        </m:r>
                        <m:r>
                          <a:rPr lang="en-US" sz="2800" i="1">
                            <a:latin typeface="Cambria Math" panose="02040503050406030204" pitchFamily="18" charset="0"/>
                            <a:cs typeface="Times New Roman" pitchFamily="18" charset="0"/>
                          </a:rPr>
                          <m:t>(</m:t>
                        </m:r>
                        <m:r>
                          <a:rPr lang="en-US" sz="2800" i="1">
                            <a:latin typeface="Cambria Math" panose="02040503050406030204" pitchFamily="18" charset="0"/>
                            <a:cs typeface="Times New Roman" pitchFamily="18" charset="0"/>
                          </a:rPr>
                          <m:t>𝐵</m:t>
                        </m:r>
                        <m:r>
                          <a:rPr lang="en-US" sz="2800" i="1">
                            <a:latin typeface="Cambria Math" panose="02040503050406030204" pitchFamily="18" charset="0"/>
                            <a:cs typeface="Times New Roman" pitchFamily="18" charset="0"/>
                          </a:rPr>
                          <m:t>)</m:t>
                        </m:r>
                      </m:den>
                    </m:f>
                  </m:oMath>
                </a14:m>
                <a:r>
                  <a:rPr lang="en-US" sz="2800" dirty="0">
                    <a:latin typeface="Times New Roman" pitchFamily="18" charset="0"/>
                    <a:cs typeface="Times New Roman" pitchFamily="18" charset="0"/>
                  </a:rPr>
                  <a:t>    OR  </a:t>
                </a:r>
                <a14:m>
                  <m:oMath xmlns:m="http://schemas.openxmlformats.org/officeDocument/2006/math">
                    <m:r>
                      <a:rPr lang="en-US" sz="2800" i="1">
                        <a:latin typeface="Cambria Math" panose="02040503050406030204" pitchFamily="18" charset="0"/>
                        <a:cs typeface="Times New Roman" pitchFamily="18" charset="0"/>
                      </a:rPr>
                      <m:t>𝑃</m:t>
                    </m:r>
                    <m:d>
                      <m:dPr>
                        <m:ctrlPr>
                          <a:rPr lang="en-US" sz="2800" i="1">
                            <a:latin typeface="Cambria Math" panose="02040503050406030204" pitchFamily="18" charset="0"/>
                            <a:cs typeface="Times New Roman" pitchFamily="18" charset="0"/>
                          </a:rPr>
                        </m:ctrlPr>
                      </m:dPr>
                      <m:e>
                        <m:f>
                          <m:fPr>
                            <m:ctrlPr>
                              <a:rPr lang="en-US" sz="2800" i="1">
                                <a:latin typeface="Cambria Math" panose="02040503050406030204" pitchFamily="18" charset="0"/>
                                <a:cs typeface="Times New Roman" pitchFamily="18" charset="0"/>
                              </a:rPr>
                            </m:ctrlPr>
                          </m:fPr>
                          <m:num>
                            <m:r>
                              <a:rPr lang="en-US" sz="2800" i="1">
                                <a:latin typeface="Cambria Math" panose="02040503050406030204" pitchFamily="18" charset="0"/>
                                <a:cs typeface="Times New Roman" pitchFamily="18" charset="0"/>
                              </a:rPr>
                              <m:t>𝐴</m:t>
                            </m:r>
                          </m:num>
                          <m:den>
                            <m:r>
                              <a:rPr lang="en-US" sz="2800" i="1">
                                <a:latin typeface="Cambria Math" panose="02040503050406030204" pitchFamily="18" charset="0"/>
                                <a:cs typeface="Times New Roman" pitchFamily="18" charset="0"/>
                              </a:rPr>
                              <m:t>𝐵</m:t>
                            </m:r>
                          </m:den>
                        </m:f>
                      </m:e>
                    </m:d>
                    <m:r>
                      <a:rPr lang="en-US" sz="2800" i="1">
                        <a:latin typeface="Cambria Math" panose="02040503050406030204" pitchFamily="18" charset="0"/>
                        <a:cs typeface="Times New Roman" pitchFamily="18" charset="0"/>
                      </a:rPr>
                      <m:t>=</m:t>
                    </m:r>
                    <m:f>
                      <m:fPr>
                        <m:ctrlPr>
                          <a:rPr lang="en-US" sz="2800" i="1">
                            <a:latin typeface="Cambria Math" panose="02040503050406030204" pitchFamily="18" charset="0"/>
                            <a:cs typeface="Times New Roman" pitchFamily="18" charset="0"/>
                          </a:rPr>
                        </m:ctrlPr>
                      </m:fPr>
                      <m:num>
                        <m:r>
                          <a:rPr lang="en-US" sz="2800" i="1">
                            <a:latin typeface="Cambria Math" panose="02040503050406030204" pitchFamily="18" charset="0"/>
                            <a:cs typeface="Times New Roman" pitchFamily="18" charset="0"/>
                          </a:rPr>
                          <m:t>𝑃</m:t>
                        </m:r>
                        <m:r>
                          <a:rPr lang="en-US" sz="2800" i="1">
                            <a:latin typeface="Cambria Math" panose="02040503050406030204" pitchFamily="18" charset="0"/>
                            <a:cs typeface="Times New Roman" pitchFamily="18" charset="0"/>
                          </a:rPr>
                          <m:t>(</m:t>
                        </m:r>
                        <m:r>
                          <a:rPr lang="en-US" sz="2800" i="1">
                            <a:latin typeface="Cambria Math" panose="02040503050406030204" pitchFamily="18" charset="0"/>
                            <a:cs typeface="Times New Roman" pitchFamily="18" charset="0"/>
                          </a:rPr>
                          <m:t>𝐴</m:t>
                        </m:r>
                        <m:r>
                          <a:rPr lang="en-US" sz="2800" i="1">
                            <a:latin typeface="Cambria Math" panose="02040503050406030204" pitchFamily="18" charset="0"/>
                            <a:cs typeface="Times New Roman" pitchFamily="18" charset="0"/>
                          </a:rPr>
                          <m:t> ∩ </m:t>
                        </m:r>
                        <m:r>
                          <a:rPr lang="en-US" sz="2800" i="1">
                            <a:latin typeface="Cambria Math" panose="02040503050406030204" pitchFamily="18" charset="0"/>
                            <a:cs typeface="Times New Roman" pitchFamily="18" charset="0"/>
                          </a:rPr>
                          <m:t>𝐵</m:t>
                        </m:r>
                        <m:r>
                          <a:rPr lang="en-US" sz="2800" i="1">
                            <a:latin typeface="Cambria Math" panose="02040503050406030204" pitchFamily="18" charset="0"/>
                            <a:cs typeface="Times New Roman" pitchFamily="18" charset="0"/>
                          </a:rPr>
                          <m:t>)</m:t>
                        </m:r>
                      </m:num>
                      <m:den>
                        <m:r>
                          <a:rPr lang="en-US" sz="2800" i="1">
                            <a:latin typeface="Cambria Math" panose="02040503050406030204" pitchFamily="18" charset="0"/>
                            <a:cs typeface="Times New Roman" pitchFamily="18" charset="0"/>
                          </a:rPr>
                          <m:t>𝑃</m:t>
                        </m:r>
                        <m:r>
                          <a:rPr lang="en-US" sz="2800" i="1">
                            <a:latin typeface="Cambria Math" panose="02040503050406030204" pitchFamily="18" charset="0"/>
                            <a:cs typeface="Times New Roman" pitchFamily="18" charset="0"/>
                          </a:rPr>
                          <m:t>(</m:t>
                        </m:r>
                        <m:r>
                          <a:rPr lang="en-US" sz="2800" i="1">
                            <a:latin typeface="Cambria Math" panose="02040503050406030204" pitchFamily="18" charset="0"/>
                            <a:cs typeface="Times New Roman" pitchFamily="18" charset="0"/>
                          </a:rPr>
                          <m:t>𝐵</m:t>
                        </m:r>
                        <m:r>
                          <a:rPr lang="en-US" sz="2800" i="1">
                            <a:latin typeface="Cambria Math" panose="02040503050406030204" pitchFamily="18" charset="0"/>
                            <a:cs typeface="Times New Roman" pitchFamily="18" charset="0"/>
                          </a:rPr>
                          <m:t>)</m:t>
                        </m:r>
                      </m:den>
                    </m:f>
                  </m:oMath>
                </a14:m>
                <a:endParaRPr lang="en-US" sz="2800" dirty="0">
                  <a:latin typeface="Times New Roman" pitchFamily="18" charset="0"/>
                  <a:cs typeface="Times New Roman" pitchFamily="18" charset="0"/>
                </a:endParaRPr>
              </a:p>
              <a:p>
                <a:pPr algn="just">
                  <a:lnSpc>
                    <a:spcPct val="150000"/>
                  </a:lnSpc>
                  <a:buFont typeface="Wingdings" pitchFamily="2" charset="2"/>
                  <a:buNone/>
                </a:pPr>
                <a:r>
                  <a:rPr lang="en-US" sz="2400" dirty="0">
                    <a:latin typeface="Times New Roman" pitchFamily="18" charset="0"/>
                    <a:cs typeface="Times New Roman" pitchFamily="18" charset="0"/>
                  </a:rPr>
                  <a:t>It can also written as P(A∩B) = P(B) P(A/B)  	P(B)≠0</a:t>
                </a:r>
              </a:p>
              <a:p>
                <a:pPr algn="just">
                  <a:lnSpc>
                    <a:spcPct val="150000"/>
                  </a:lnSpc>
                  <a:buFont typeface="Wingdings" pitchFamily="2" charset="2"/>
                  <a:buNone/>
                </a:pPr>
                <a:r>
                  <a:rPr lang="en-US" sz="2400" dirty="0">
                    <a:latin typeface="Times New Roman" pitchFamily="18" charset="0"/>
                    <a:cs typeface="Times New Roman" pitchFamily="18" charset="0"/>
                  </a:rPr>
                  <a:t>			             = P(A) P(B/A) 	P(A)≠0</a:t>
                </a:r>
              </a:p>
              <a:p>
                <a:pPr algn="just">
                  <a:lnSpc>
                    <a:spcPct val="150000"/>
                  </a:lnSpc>
                  <a:buFont typeface="Wingdings" pitchFamily="2" charset="2"/>
                  <a:buNone/>
                </a:pPr>
                <a:r>
                  <a:rPr lang="en-US" sz="2400" dirty="0">
                    <a:latin typeface="Times New Roman" pitchFamily="18" charset="0"/>
                    <a:cs typeface="Times New Roman" pitchFamily="18" charset="0"/>
                  </a:rPr>
                  <a:t>Let A,B and C be three events in a sample space S, </a:t>
                </a:r>
              </a:p>
              <a:p>
                <a:pPr algn="just">
                  <a:lnSpc>
                    <a:spcPct val="150000"/>
                  </a:lnSpc>
                  <a:buFont typeface="Wingdings" pitchFamily="2" charset="2"/>
                  <a:buNone/>
                </a:pPr>
                <a:r>
                  <a:rPr lang="en-US" sz="2400" dirty="0">
                    <a:latin typeface="Times New Roman" pitchFamily="18" charset="0"/>
                    <a:cs typeface="Times New Roman" pitchFamily="18" charset="0"/>
                  </a:rPr>
                  <a:t>  then   P(A∩B∩C) = P(A) P(B/A) P(C/A∩B)     and it is called </a:t>
                </a:r>
                <a:r>
                  <a:rPr lang="en-US" sz="2400" dirty="0">
                    <a:solidFill>
                      <a:srgbClr val="FF0000"/>
                    </a:solidFill>
                    <a:latin typeface="Times New Roman" pitchFamily="18" charset="0"/>
                    <a:cs typeface="Times New Roman" pitchFamily="18" charset="0"/>
                  </a:rPr>
                  <a:t>Multiplication Rule</a:t>
                </a:r>
              </a:p>
            </p:txBody>
          </p:sp>
        </mc:Choice>
        <mc:Fallback xmlns="">
          <p:sp>
            <p:nvSpPr>
              <p:cNvPr id="11" name="Rectangle 4"/>
              <p:cNvSpPr>
                <a:spLocks noRot="1" noChangeAspect="1" noMove="1" noResize="1" noEditPoints="1" noAdjustHandles="1" noChangeArrowheads="1" noChangeShapeType="1" noTextEdit="1"/>
              </p:cNvSpPr>
              <p:nvPr/>
            </p:nvSpPr>
            <p:spPr bwMode="auto">
              <a:xfrm>
                <a:off x="381000" y="1371600"/>
                <a:ext cx="11430000" cy="4938596"/>
              </a:xfrm>
              <a:prstGeom prst="rect">
                <a:avLst/>
              </a:prstGeom>
              <a:blipFill>
                <a:blip r:embed="rId2"/>
                <a:stretch>
                  <a:fillRect l="-853" r="-800" b="-1975"/>
                </a:stretch>
              </a:blipFill>
              <a:ln w="9525">
                <a:noFill/>
                <a:miter lim="800000"/>
                <a:headEnd/>
                <a:tailEnd/>
              </a:ln>
            </p:spPr>
            <p:txBody>
              <a:bodyPr/>
              <a:lstStyle/>
              <a:p>
                <a:r>
                  <a:rPr lang="en-US">
                    <a:noFill/>
                  </a:rPr>
                  <a:t> </a:t>
                </a:r>
              </a:p>
            </p:txBody>
          </p:sp>
        </mc:Fallback>
      </mc:AlternateContent>
      <p:sp>
        <p:nvSpPr>
          <p:cNvPr id="4" name="TextBox 3">
            <a:extLst>
              <a:ext uri="{FF2B5EF4-FFF2-40B4-BE49-F238E27FC236}">
                <a16:creationId xmlns:a16="http://schemas.microsoft.com/office/drawing/2014/main" xmlns="" id="{DB58511C-63DB-442D-E9F6-F5FD8CD72AC8}"/>
              </a:ext>
            </a:extLst>
          </p:cNvPr>
          <p:cNvSpPr txBox="1"/>
          <p:nvPr/>
        </p:nvSpPr>
        <p:spPr>
          <a:xfrm>
            <a:off x="162560" y="685800"/>
            <a:ext cx="6151880" cy="477054"/>
          </a:xfrm>
          <a:prstGeom prst="rect">
            <a:avLst/>
          </a:prstGeom>
          <a:noFill/>
        </p:spPr>
        <p:txBody>
          <a:bodyPr wrap="square">
            <a:spAutoFit/>
          </a:bodyPr>
          <a:lstStyle/>
          <a:p>
            <a:r>
              <a:rPr lang="en-US" sz="2500" dirty="0">
                <a:solidFill>
                  <a:srgbClr val="FF0000"/>
                </a:solidFill>
                <a:latin typeface="Times New Roman" pitchFamily="18" charset="0"/>
                <a:cs typeface="Times New Roman" pitchFamily="18" charset="0"/>
              </a:rPr>
              <a:t>Multiplication Rule</a:t>
            </a:r>
            <a:endParaRPr lang="en-US" sz="2500" dirty="0"/>
          </a:p>
        </p:txBody>
      </p:sp>
      <mc:AlternateContent xmlns:mc="http://schemas.openxmlformats.org/markup-compatibility/2006">
        <mc:Choice xmlns:p14="http://schemas.microsoft.com/office/powerpoint/2010/main" Requires="p14">
          <p:contentPart p14:bwMode="auto" r:id="rId3">
            <p14:nvContentPartPr>
              <p14:cNvPr id="2" name="Ink 1"/>
              <p14:cNvContentPartPr/>
              <p14:nvPr/>
            </p14:nvContentPartPr>
            <p14:xfrm>
              <a:off x="472320" y="2568600"/>
              <a:ext cx="10716840" cy="3807720"/>
            </p14:xfrm>
          </p:contentPart>
        </mc:Choice>
        <mc:Fallback>
          <p:pic>
            <p:nvPicPr>
              <p:cNvPr id="2" name="Ink 1"/>
              <p:cNvPicPr/>
              <p:nvPr/>
            </p:nvPicPr>
            <p:blipFill>
              <a:blip r:embed="rId4"/>
              <a:stretch>
                <a:fillRect/>
              </a:stretch>
            </p:blipFill>
            <p:spPr>
              <a:xfrm>
                <a:off x="467280" y="2561400"/>
                <a:ext cx="10730160" cy="3817440"/>
              </a:xfrm>
              <a:prstGeom prst="rect">
                <a:avLst/>
              </a:prstGeom>
            </p:spPr>
          </p:pic>
        </mc:Fallback>
      </mc:AlternateContent>
    </p:spTree>
    <p:extLst>
      <p:ext uri="{BB962C8B-B14F-4D97-AF65-F5344CB8AC3E}">
        <p14:creationId xmlns:p14="http://schemas.microsoft.com/office/powerpoint/2010/main" val="2689630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blinds(horizontal)">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1">
                                            <p:txEl>
                                              <p:pRg st="1" end="1"/>
                                            </p:txEl>
                                          </p:spTgt>
                                        </p:tgtEl>
                                        <p:attrNameLst>
                                          <p:attrName>style.visibility</p:attrName>
                                        </p:attrNameLst>
                                      </p:cBhvr>
                                      <p:to>
                                        <p:strVal val="visible"/>
                                      </p:to>
                                    </p:set>
                                    <p:animEffect transition="in" filter="blinds(horizontal)">
                                      <p:cBhvr>
                                        <p:cTn id="12" dur="500"/>
                                        <p:tgtEl>
                                          <p:spTgt spid="1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1">
                                            <p:txEl>
                                              <p:pRg st="2" end="2"/>
                                            </p:txEl>
                                          </p:spTgt>
                                        </p:tgtEl>
                                        <p:attrNameLst>
                                          <p:attrName>style.visibility</p:attrName>
                                        </p:attrNameLst>
                                      </p:cBhvr>
                                      <p:to>
                                        <p:strVal val="visible"/>
                                      </p:to>
                                    </p:set>
                                    <p:animEffect transition="in" filter="blinds(horizontal)">
                                      <p:cBhvr>
                                        <p:cTn id="17" dur="500"/>
                                        <p:tgtEl>
                                          <p:spTgt spid="1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11">
                                            <p:txEl>
                                              <p:pRg st="3" end="3"/>
                                            </p:txEl>
                                          </p:spTgt>
                                        </p:tgtEl>
                                        <p:attrNameLst>
                                          <p:attrName>style.visibility</p:attrName>
                                        </p:attrNameLst>
                                      </p:cBhvr>
                                      <p:to>
                                        <p:strVal val="visible"/>
                                      </p:to>
                                    </p:set>
                                    <p:animEffect transition="in" filter="blinds(horizontal)">
                                      <p:cBhvr>
                                        <p:cTn id="22" dur="500"/>
                                        <p:tgtEl>
                                          <p:spTgt spid="11">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11">
                                            <p:txEl>
                                              <p:pRg st="4" end="4"/>
                                            </p:txEl>
                                          </p:spTgt>
                                        </p:tgtEl>
                                        <p:attrNameLst>
                                          <p:attrName>style.visibility</p:attrName>
                                        </p:attrNameLst>
                                      </p:cBhvr>
                                      <p:to>
                                        <p:strVal val="visible"/>
                                      </p:to>
                                    </p:set>
                                    <p:animEffect transition="in" filter="blinds(horizontal)">
                                      <p:cBhvr>
                                        <p:cTn id="27" dur="500"/>
                                        <p:tgtEl>
                                          <p:spTgt spid="11">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11">
                                            <p:txEl>
                                              <p:pRg st="5" end="5"/>
                                            </p:txEl>
                                          </p:spTgt>
                                        </p:tgtEl>
                                        <p:attrNameLst>
                                          <p:attrName>style.visibility</p:attrName>
                                        </p:attrNameLst>
                                      </p:cBhvr>
                                      <p:to>
                                        <p:strVal val="visible"/>
                                      </p:to>
                                    </p:set>
                                    <p:animEffect transition="in" filter="blinds(horizontal)">
                                      <p:cBhvr>
                                        <p:cTn id="32" dur="500"/>
                                        <p:tgtEl>
                                          <p:spTgt spid="11">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11">
                                            <p:txEl>
                                              <p:pRg st="6" end="6"/>
                                            </p:txEl>
                                          </p:spTgt>
                                        </p:tgtEl>
                                        <p:attrNameLst>
                                          <p:attrName>style.visibility</p:attrName>
                                        </p:attrNameLst>
                                      </p:cBhvr>
                                      <p:to>
                                        <p:strVal val="visible"/>
                                      </p:to>
                                    </p:set>
                                    <p:animEffect transition="in" filter="blinds(horizontal)">
                                      <p:cBhvr>
                                        <p:cTn id="37" dur="500"/>
                                        <p:tgtEl>
                                          <p:spTgt spid="11">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8534400" y="6356351"/>
            <a:ext cx="2133600" cy="365125"/>
          </a:xfrm>
        </p:spPr>
        <p:txBody>
          <a:bodyPr/>
          <a:lstStyle/>
          <a:p>
            <a:pPr>
              <a:defRPr/>
            </a:pPr>
            <a:fld id="{B2FC5961-AE03-47BD-B279-689CF1A37C0A}" type="slidenum">
              <a:rPr lang="en-US" smtClean="0">
                <a:solidFill>
                  <a:prstClr val="black">
                    <a:tint val="75000"/>
                  </a:prstClr>
                </a:solidFill>
              </a:rPr>
              <a:pPr>
                <a:defRPr/>
              </a:pPr>
              <a:t>15</a:t>
            </a:fld>
            <a:endParaRPr lang="en-US">
              <a:solidFill>
                <a:prstClr val="black">
                  <a:tint val="75000"/>
                </a:prstClr>
              </a:solidFill>
            </a:endParaRPr>
          </a:p>
        </p:txBody>
      </p:sp>
      <p:sp>
        <p:nvSpPr>
          <p:cNvPr id="8" name="Title 1"/>
          <p:cNvSpPr>
            <a:spLocks noGrp="1"/>
          </p:cNvSpPr>
          <p:nvPr>
            <p:ph sz="quarter" idx="10"/>
          </p:nvPr>
        </p:nvSpPr>
        <p:spPr>
          <a:xfrm>
            <a:off x="-25400" y="0"/>
            <a:ext cx="6324600" cy="685800"/>
          </a:xfrm>
        </p:spPr>
        <p:txBody>
          <a:bodyPr rtlCol="0">
            <a:normAutofit fontScale="97500"/>
          </a:bodyPr>
          <a:lstStyle/>
          <a:p>
            <a:pPr>
              <a:defRPr/>
            </a:pPr>
            <a:r>
              <a:rPr lang="en-US" dirty="0">
                <a:latin typeface="Times New Roman" pitchFamily="18" charset="0"/>
                <a:cs typeface="Times New Roman" pitchFamily="18" charset="0"/>
              </a:rPr>
              <a:t> CONDITIONAL PROBABILITY</a:t>
            </a:r>
          </a:p>
        </p:txBody>
      </p:sp>
      <p:sp>
        <p:nvSpPr>
          <p:cNvPr id="11" name="Rectangle 4"/>
          <p:cNvSpPr>
            <a:spLocks noChangeArrowheads="1"/>
          </p:cNvSpPr>
          <p:nvPr/>
        </p:nvSpPr>
        <p:spPr bwMode="auto">
          <a:xfrm>
            <a:off x="381000" y="1981200"/>
            <a:ext cx="11430000" cy="3323987"/>
          </a:xfrm>
          <a:prstGeom prst="rect">
            <a:avLst/>
          </a:prstGeom>
          <a:noFill/>
          <a:ln w="9525">
            <a:noFill/>
            <a:miter lim="800000"/>
            <a:headEnd/>
            <a:tailEnd/>
          </a:ln>
        </p:spPr>
        <p:txBody>
          <a:bodyPr wrap="square">
            <a:spAutoFit/>
          </a:bodyPr>
          <a:lstStyle/>
          <a:p>
            <a:pPr>
              <a:buFont typeface="Wingdings" pitchFamily="2" charset="2"/>
              <a:buNone/>
            </a:pPr>
            <a:endParaRPr lang="en-US" sz="3000" dirty="0">
              <a:latin typeface="Times New Roman" pitchFamily="18" charset="0"/>
              <a:cs typeface="Times New Roman" pitchFamily="18" charset="0"/>
            </a:endParaRPr>
          </a:p>
          <a:p>
            <a:pPr>
              <a:buFont typeface="Wingdings" pitchFamily="2" charset="2"/>
              <a:buNone/>
            </a:pPr>
            <a:r>
              <a:rPr lang="en-US" sz="3000" dirty="0">
                <a:latin typeface="Times New Roman" pitchFamily="18" charset="0"/>
                <a:cs typeface="Times New Roman" pitchFamily="18" charset="0"/>
              </a:rPr>
              <a:t>In general, A</a:t>
            </a:r>
            <a:r>
              <a:rPr lang="en-US" sz="3000" baseline="-25000" dirty="0">
                <a:latin typeface="Times New Roman" pitchFamily="18" charset="0"/>
                <a:cs typeface="Times New Roman" pitchFamily="18" charset="0"/>
              </a:rPr>
              <a:t>1</a:t>
            </a:r>
            <a:r>
              <a:rPr lang="en-US" sz="3000" dirty="0">
                <a:latin typeface="Times New Roman" pitchFamily="18" charset="0"/>
                <a:cs typeface="Times New Roman" pitchFamily="18" charset="0"/>
              </a:rPr>
              <a:t>,A</a:t>
            </a:r>
            <a:r>
              <a:rPr lang="en-US" sz="3000" baseline="-25000" dirty="0">
                <a:latin typeface="Times New Roman" pitchFamily="18" charset="0"/>
                <a:cs typeface="Times New Roman" pitchFamily="18" charset="0"/>
              </a:rPr>
              <a:t>2</a:t>
            </a:r>
            <a:r>
              <a:rPr lang="en-US" sz="3000" dirty="0">
                <a:latin typeface="Times New Roman" pitchFamily="18" charset="0"/>
                <a:cs typeface="Times New Roman" pitchFamily="18" charset="0"/>
              </a:rPr>
              <a:t>,…….A</a:t>
            </a:r>
            <a:r>
              <a:rPr lang="en-US" sz="3000" baseline="-25000" dirty="0">
                <a:latin typeface="Times New Roman" pitchFamily="18" charset="0"/>
                <a:cs typeface="Times New Roman" pitchFamily="18" charset="0"/>
              </a:rPr>
              <a:t>n</a:t>
            </a:r>
            <a:r>
              <a:rPr lang="en-US" sz="3000" dirty="0">
                <a:latin typeface="Times New Roman" pitchFamily="18" charset="0"/>
                <a:cs typeface="Times New Roman" pitchFamily="18" charset="0"/>
              </a:rPr>
              <a:t> are events in S, then </a:t>
            </a:r>
          </a:p>
          <a:p>
            <a:pPr>
              <a:buFont typeface="Wingdings" pitchFamily="2" charset="2"/>
              <a:buNone/>
            </a:pPr>
            <a:endParaRPr lang="en-US" sz="3000" dirty="0">
              <a:latin typeface="Times New Roman" pitchFamily="18" charset="0"/>
              <a:cs typeface="Times New Roman" pitchFamily="18" charset="0"/>
            </a:endParaRPr>
          </a:p>
          <a:p>
            <a:pPr>
              <a:buFont typeface="Wingdings" pitchFamily="2" charset="2"/>
              <a:buNone/>
            </a:pPr>
            <a:r>
              <a:rPr lang="en-US" sz="3000" dirty="0">
                <a:latin typeface="Times New Roman" pitchFamily="18" charset="0"/>
                <a:cs typeface="Times New Roman" pitchFamily="18" charset="0"/>
              </a:rPr>
              <a:t>P(A</a:t>
            </a:r>
            <a:r>
              <a:rPr lang="en-US" sz="3000" baseline="-25000" dirty="0">
                <a:latin typeface="Times New Roman" pitchFamily="18" charset="0"/>
                <a:cs typeface="Times New Roman" pitchFamily="18" charset="0"/>
              </a:rPr>
              <a:t>1</a:t>
            </a:r>
            <a:r>
              <a:rPr lang="en-US" sz="3000" dirty="0">
                <a:latin typeface="Times New Roman" pitchFamily="18" charset="0"/>
                <a:cs typeface="Times New Roman" pitchFamily="18" charset="0"/>
              </a:rPr>
              <a:t>∩A</a:t>
            </a:r>
            <a:r>
              <a:rPr lang="en-US" sz="3000" baseline="-25000" dirty="0">
                <a:latin typeface="Times New Roman" pitchFamily="18" charset="0"/>
                <a:cs typeface="Times New Roman" pitchFamily="18" charset="0"/>
              </a:rPr>
              <a:t>2</a:t>
            </a:r>
            <a:r>
              <a:rPr lang="en-US" sz="3000" dirty="0">
                <a:latin typeface="Times New Roman" pitchFamily="18" charset="0"/>
                <a:cs typeface="Times New Roman" pitchFamily="18" charset="0"/>
              </a:rPr>
              <a:t>∩…. ∩A</a:t>
            </a:r>
            <a:r>
              <a:rPr lang="en-US" sz="3000" baseline="-25000" dirty="0">
                <a:latin typeface="Times New Roman" pitchFamily="18" charset="0"/>
                <a:cs typeface="Times New Roman" pitchFamily="18" charset="0"/>
              </a:rPr>
              <a:t>n</a:t>
            </a:r>
            <a:r>
              <a:rPr lang="en-US" sz="3000" dirty="0">
                <a:latin typeface="Times New Roman" pitchFamily="18" charset="0"/>
                <a:cs typeface="Times New Roman" pitchFamily="18" charset="0"/>
              </a:rPr>
              <a:t>) = P(A</a:t>
            </a:r>
            <a:r>
              <a:rPr lang="en-US" sz="3000" baseline="-25000" dirty="0">
                <a:latin typeface="Times New Roman" pitchFamily="18" charset="0"/>
                <a:cs typeface="Times New Roman" pitchFamily="18" charset="0"/>
              </a:rPr>
              <a:t>1</a:t>
            </a:r>
            <a:r>
              <a:rPr lang="en-US" sz="3000" dirty="0">
                <a:latin typeface="Times New Roman" pitchFamily="18" charset="0"/>
                <a:cs typeface="Times New Roman" pitchFamily="18" charset="0"/>
              </a:rPr>
              <a:t>) P(A</a:t>
            </a:r>
            <a:r>
              <a:rPr lang="en-US" sz="3000" baseline="-25000" dirty="0">
                <a:latin typeface="Times New Roman" pitchFamily="18" charset="0"/>
                <a:cs typeface="Times New Roman" pitchFamily="18" charset="0"/>
              </a:rPr>
              <a:t>2</a:t>
            </a:r>
            <a:r>
              <a:rPr lang="en-US" sz="3000" dirty="0">
                <a:latin typeface="Times New Roman" pitchFamily="18" charset="0"/>
                <a:cs typeface="Times New Roman" pitchFamily="18" charset="0"/>
              </a:rPr>
              <a:t>/A</a:t>
            </a:r>
            <a:r>
              <a:rPr lang="en-US" sz="3000" baseline="-25000" dirty="0">
                <a:latin typeface="Times New Roman" pitchFamily="18" charset="0"/>
                <a:cs typeface="Times New Roman" pitchFamily="18" charset="0"/>
              </a:rPr>
              <a:t>1</a:t>
            </a:r>
            <a:r>
              <a:rPr lang="en-US" sz="3000" dirty="0">
                <a:latin typeface="Times New Roman" pitchFamily="18" charset="0"/>
                <a:cs typeface="Times New Roman" pitchFamily="18" charset="0"/>
              </a:rPr>
              <a:t>)P(A</a:t>
            </a:r>
            <a:r>
              <a:rPr lang="en-US" sz="3000" baseline="-25000" dirty="0">
                <a:latin typeface="Times New Roman" pitchFamily="18" charset="0"/>
                <a:cs typeface="Times New Roman" pitchFamily="18" charset="0"/>
              </a:rPr>
              <a:t>3</a:t>
            </a:r>
            <a:r>
              <a:rPr lang="en-US" sz="3000" dirty="0">
                <a:latin typeface="Times New Roman" pitchFamily="18" charset="0"/>
                <a:cs typeface="Times New Roman" pitchFamily="18" charset="0"/>
              </a:rPr>
              <a:t>/A</a:t>
            </a:r>
            <a:r>
              <a:rPr lang="en-US" sz="3000" baseline="-25000" dirty="0">
                <a:latin typeface="Times New Roman" pitchFamily="18" charset="0"/>
                <a:cs typeface="Times New Roman" pitchFamily="18" charset="0"/>
              </a:rPr>
              <a:t>1</a:t>
            </a:r>
            <a:r>
              <a:rPr lang="en-US" sz="3000" dirty="0">
                <a:latin typeface="Times New Roman" pitchFamily="18" charset="0"/>
                <a:cs typeface="Times New Roman" pitchFamily="18" charset="0"/>
              </a:rPr>
              <a:t>∩A</a:t>
            </a:r>
            <a:r>
              <a:rPr lang="en-US" sz="3000" baseline="-25000" dirty="0">
                <a:latin typeface="Times New Roman" pitchFamily="18" charset="0"/>
                <a:cs typeface="Times New Roman" pitchFamily="18" charset="0"/>
              </a:rPr>
              <a:t>2</a:t>
            </a:r>
            <a:r>
              <a:rPr lang="en-US" sz="3000" dirty="0">
                <a:latin typeface="Times New Roman" pitchFamily="18" charset="0"/>
                <a:cs typeface="Times New Roman" pitchFamily="18" charset="0"/>
              </a:rPr>
              <a:t>) 							                                                                                                            </a:t>
            </a:r>
          </a:p>
          <a:p>
            <a:pPr>
              <a:buFont typeface="Wingdings" pitchFamily="2" charset="2"/>
              <a:buNone/>
            </a:pPr>
            <a:r>
              <a:rPr lang="en-US" sz="3000" dirty="0">
                <a:latin typeface="Times New Roman" pitchFamily="18" charset="0"/>
                <a:cs typeface="Times New Roman" pitchFamily="18" charset="0"/>
              </a:rPr>
              <a:t>                                                            ……P(A</a:t>
            </a:r>
            <a:r>
              <a:rPr lang="en-US" sz="3000" baseline="-25000" dirty="0">
                <a:latin typeface="Times New Roman" pitchFamily="18" charset="0"/>
                <a:cs typeface="Times New Roman" pitchFamily="18" charset="0"/>
              </a:rPr>
              <a:t>n</a:t>
            </a:r>
            <a:r>
              <a:rPr lang="en-US" sz="3000" dirty="0">
                <a:latin typeface="Times New Roman" pitchFamily="18" charset="0"/>
                <a:cs typeface="Times New Roman" pitchFamily="18" charset="0"/>
              </a:rPr>
              <a:t>/A</a:t>
            </a:r>
            <a:r>
              <a:rPr lang="en-US" sz="3000" baseline="-25000" dirty="0">
                <a:latin typeface="Times New Roman" pitchFamily="18" charset="0"/>
                <a:cs typeface="Times New Roman" pitchFamily="18" charset="0"/>
              </a:rPr>
              <a:t>1</a:t>
            </a:r>
            <a:r>
              <a:rPr lang="en-US" sz="3000" dirty="0">
                <a:latin typeface="Times New Roman" pitchFamily="18" charset="0"/>
                <a:cs typeface="Times New Roman" pitchFamily="18" charset="0"/>
              </a:rPr>
              <a:t> ∩A</a:t>
            </a:r>
            <a:r>
              <a:rPr lang="en-US" sz="3000" baseline="-25000" dirty="0">
                <a:latin typeface="Times New Roman" pitchFamily="18" charset="0"/>
                <a:cs typeface="Times New Roman" pitchFamily="18" charset="0"/>
              </a:rPr>
              <a:t>2</a:t>
            </a:r>
            <a:r>
              <a:rPr lang="en-US" sz="3000" dirty="0">
                <a:latin typeface="Times New Roman" pitchFamily="18" charset="0"/>
                <a:cs typeface="Times New Roman" pitchFamily="18" charset="0"/>
              </a:rPr>
              <a:t> ∩…… ∩A</a:t>
            </a:r>
            <a:r>
              <a:rPr lang="en-US" sz="3000" baseline="-25000" dirty="0">
                <a:latin typeface="Times New Roman" pitchFamily="18" charset="0"/>
                <a:cs typeface="Times New Roman" pitchFamily="18" charset="0"/>
              </a:rPr>
              <a:t>n-1</a:t>
            </a:r>
            <a:r>
              <a:rPr lang="en-US" sz="3000" dirty="0">
                <a:latin typeface="Times New Roman" pitchFamily="18" charset="0"/>
                <a:cs typeface="Times New Roman" pitchFamily="18" charset="0"/>
              </a:rPr>
              <a:t>)</a:t>
            </a:r>
          </a:p>
          <a:p>
            <a:pPr>
              <a:buFont typeface="Wingdings" pitchFamily="2" charset="2"/>
              <a:buNone/>
            </a:pPr>
            <a:r>
              <a:rPr lang="en-US" sz="3000" dirty="0">
                <a:latin typeface="Times New Roman" pitchFamily="18" charset="0"/>
                <a:cs typeface="Times New Roman" pitchFamily="18" charset="0"/>
              </a:rPr>
              <a:t> </a:t>
            </a:r>
            <a:endParaRPr lang="en-US" sz="3000" dirty="0">
              <a:solidFill>
                <a:srgbClr val="FF0000"/>
              </a:solidFill>
              <a:latin typeface="Times New Roman" pitchFamily="18" charset="0"/>
              <a:cs typeface="Times New Roman" pitchFamily="18" charset="0"/>
            </a:endParaRPr>
          </a:p>
        </p:txBody>
      </p:sp>
      <p:sp>
        <p:nvSpPr>
          <p:cNvPr id="4" name="TextBox 3">
            <a:extLst>
              <a:ext uri="{FF2B5EF4-FFF2-40B4-BE49-F238E27FC236}">
                <a16:creationId xmlns:a16="http://schemas.microsoft.com/office/drawing/2014/main" xmlns="" id="{DB58511C-63DB-442D-E9F6-F5FD8CD72AC8}"/>
              </a:ext>
            </a:extLst>
          </p:cNvPr>
          <p:cNvSpPr txBox="1"/>
          <p:nvPr/>
        </p:nvSpPr>
        <p:spPr>
          <a:xfrm>
            <a:off x="162560" y="685800"/>
            <a:ext cx="6151880" cy="584775"/>
          </a:xfrm>
          <a:prstGeom prst="rect">
            <a:avLst/>
          </a:prstGeom>
          <a:noFill/>
        </p:spPr>
        <p:txBody>
          <a:bodyPr wrap="square">
            <a:spAutoFit/>
          </a:bodyPr>
          <a:lstStyle/>
          <a:p>
            <a:r>
              <a:rPr lang="en-US" sz="3200" dirty="0">
                <a:solidFill>
                  <a:srgbClr val="FF0000"/>
                </a:solidFill>
                <a:latin typeface="Times New Roman" pitchFamily="18" charset="0"/>
                <a:cs typeface="Times New Roman" pitchFamily="18" charset="0"/>
              </a:rPr>
              <a:t>Multiplication Rule</a:t>
            </a:r>
            <a:endParaRPr lang="en-US" sz="3200" dirty="0"/>
          </a:p>
        </p:txBody>
      </p:sp>
      <mc:AlternateContent xmlns:mc="http://schemas.openxmlformats.org/markup-compatibility/2006">
        <mc:Choice xmlns:p14="http://schemas.microsoft.com/office/powerpoint/2010/main" Requires="p14">
          <p:contentPart p14:bwMode="auto" r:id="rId2">
            <p14:nvContentPartPr>
              <p14:cNvPr id="2" name="Ink 1"/>
              <p14:cNvContentPartPr/>
              <p14:nvPr/>
            </p14:nvContentPartPr>
            <p14:xfrm>
              <a:off x="1247400" y="3967560"/>
              <a:ext cx="2196720" cy="174600"/>
            </p14:xfrm>
          </p:contentPart>
        </mc:Choice>
        <mc:Fallback>
          <p:pic>
            <p:nvPicPr>
              <p:cNvPr id="2" name="Ink 1"/>
              <p:cNvPicPr/>
              <p:nvPr/>
            </p:nvPicPr>
            <p:blipFill>
              <a:blip r:embed="rId3"/>
              <a:stretch>
                <a:fillRect/>
              </a:stretch>
            </p:blipFill>
            <p:spPr>
              <a:xfrm>
                <a:off x="1243800" y="3965040"/>
                <a:ext cx="2202840" cy="182160"/>
              </a:xfrm>
              <a:prstGeom prst="rect">
                <a:avLst/>
              </a:prstGeom>
            </p:spPr>
          </p:pic>
        </mc:Fallback>
      </mc:AlternateContent>
    </p:spTree>
    <p:extLst>
      <p:ext uri="{BB962C8B-B14F-4D97-AF65-F5344CB8AC3E}">
        <p14:creationId xmlns:p14="http://schemas.microsoft.com/office/powerpoint/2010/main" val="1001435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heel(1)">
                                      <p:cBhvr>
                                        <p:cTn id="7" dur="2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xmlns="" id="{4EF56F71-7D4D-B748-6B68-3E002D450874}"/>
              </a:ext>
            </a:extLst>
          </p:cNvPr>
          <p:cNvPicPr>
            <a:picLocks noChangeAspect="1"/>
          </p:cNvPicPr>
          <p:nvPr/>
        </p:nvPicPr>
        <p:blipFill>
          <a:blip r:embed="rId2"/>
          <a:stretch>
            <a:fillRect/>
          </a:stretch>
        </p:blipFill>
        <p:spPr>
          <a:xfrm>
            <a:off x="228600" y="1438275"/>
            <a:ext cx="11137299" cy="1990725"/>
          </a:xfrm>
          <a:prstGeom prst="rect">
            <a:avLst/>
          </a:prstGeom>
        </p:spPr>
      </p:pic>
      <p:pic>
        <p:nvPicPr>
          <p:cNvPr id="10" name="Picture 9">
            <a:extLst>
              <a:ext uri="{FF2B5EF4-FFF2-40B4-BE49-F238E27FC236}">
                <a16:creationId xmlns:a16="http://schemas.microsoft.com/office/drawing/2014/main" xmlns="" id="{3650074F-0867-CBD5-87A8-B308D03177F4}"/>
              </a:ext>
            </a:extLst>
          </p:cNvPr>
          <p:cNvPicPr>
            <a:picLocks noChangeAspect="1"/>
          </p:cNvPicPr>
          <p:nvPr/>
        </p:nvPicPr>
        <p:blipFill>
          <a:blip r:embed="rId3"/>
          <a:stretch>
            <a:fillRect/>
          </a:stretch>
        </p:blipFill>
        <p:spPr>
          <a:xfrm>
            <a:off x="381000" y="3459480"/>
            <a:ext cx="10001250" cy="2714625"/>
          </a:xfrm>
          <a:prstGeom prst="rect">
            <a:avLst/>
          </a:prstGeom>
        </p:spPr>
      </p:pic>
      <mc:AlternateContent xmlns:mc="http://schemas.openxmlformats.org/markup-compatibility/2006">
        <mc:Choice xmlns:p14="http://schemas.microsoft.com/office/powerpoint/2010/main" Requires="p14">
          <p:contentPart p14:bwMode="auto" r:id="rId4">
            <p14:nvContentPartPr>
              <p14:cNvPr id="2" name="Ink 1"/>
              <p14:cNvContentPartPr/>
              <p14:nvPr/>
            </p14:nvContentPartPr>
            <p14:xfrm>
              <a:off x="2935800" y="515160"/>
              <a:ext cx="1214640" cy="701280"/>
            </p14:xfrm>
          </p:contentPart>
        </mc:Choice>
        <mc:Fallback>
          <p:pic>
            <p:nvPicPr>
              <p:cNvPr id="2" name="Ink 1"/>
              <p:cNvPicPr/>
              <p:nvPr/>
            </p:nvPicPr>
            <p:blipFill>
              <a:blip r:embed="rId5"/>
              <a:stretch>
                <a:fillRect/>
              </a:stretch>
            </p:blipFill>
            <p:spPr>
              <a:xfrm>
                <a:off x="2926080" y="505800"/>
                <a:ext cx="1234440" cy="720000"/>
              </a:xfrm>
              <a:prstGeom prst="rect">
                <a:avLst/>
              </a:prstGeom>
            </p:spPr>
          </p:pic>
        </mc:Fallback>
      </mc:AlternateContent>
    </p:spTree>
    <p:extLst>
      <p:ext uri="{BB962C8B-B14F-4D97-AF65-F5344CB8AC3E}">
        <p14:creationId xmlns:p14="http://schemas.microsoft.com/office/powerpoint/2010/main" val="370239513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963B2461-B6E8-E317-77FF-AD88C6119081}"/>
              </a:ext>
            </a:extLst>
          </p:cNvPr>
          <p:cNvPicPr>
            <a:picLocks noChangeAspect="1"/>
          </p:cNvPicPr>
          <p:nvPr/>
        </p:nvPicPr>
        <p:blipFill>
          <a:blip r:embed="rId2"/>
          <a:stretch>
            <a:fillRect/>
          </a:stretch>
        </p:blipFill>
        <p:spPr>
          <a:xfrm>
            <a:off x="762000" y="1371599"/>
            <a:ext cx="7772400" cy="5195795"/>
          </a:xfrm>
          <a:prstGeom prst="rect">
            <a:avLst/>
          </a:prstGeom>
        </p:spPr>
      </p:pic>
    </p:spTree>
    <p:extLst>
      <p:ext uri="{BB962C8B-B14F-4D97-AF65-F5344CB8AC3E}">
        <p14:creationId xmlns:p14="http://schemas.microsoft.com/office/powerpoint/2010/main" val="138505830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xmlns="" id="{27F7CA8F-5525-31FF-C483-D4990A9EE8B9}"/>
              </a:ext>
            </a:extLst>
          </p:cNvPr>
          <p:cNvPicPr>
            <a:picLocks noChangeAspect="1"/>
          </p:cNvPicPr>
          <p:nvPr/>
        </p:nvPicPr>
        <p:blipFill>
          <a:blip r:embed="rId2"/>
          <a:stretch>
            <a:fillRect/>
          </a:stretch>
        </p:blipFill>
        <p:spPr>
          <a:xfrm>
            <a:off x="381000" y="381000"/>
            <a:ext cx="9982200" cy="6296025"/>
          </a:xfrm>
          <a:prstGeom prst="rect">
            <a:avLst/>
          </a:prstGeom>
        </p:spPr>
      </p:pic>
    </p:spTree>
    <p:extLst>
      <p:ext uri="{BB962C8B-B14F-4D97-AF65-F5344CB8AC3E}">
        <p14:creationId xmlns:p14="http://schemas.microsoft.com/office/powerpoint/2010/main" val="192979574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10"/>
          </p:nvPr>
        </p:nvSpPr>
        <p:spPr>
          <a:xfrm>
            <a:off x="466288" y="381000"/>
            <a:ext cx="6324600" cy="1143000"/>
          </a:xfrm>
        </p:spPr>
        <p:txBody>
          <a:bodyPr/>
          <a:lstStyle/>
          <a:p>
            <a:r>
              <a:rPr lang="en-US" dirty="0">
                <a:latin typeface="Times New Roman" pitchFamily="18" charset="0"/>
                <a:cs typeface="Times New Roman" pitchFamily="18" charset="0"/>
              </a:rPr>
              <a:t>INDEPENDENT EVENTS</a:t>
            </a:r>
            <a:endParaRPr lang="en-IN" dirty="0"/>
          </a:p>
        </p:txBody>
      </p:sp>
      <p:sp>
        <p:nvSpPr>
          <p:cNvPr id="18" name="Slide Number Placeholder 17"/>
          <p:cNvSpPr>
            <a:spLocks noGrp="1"/>
          </p:cNvSpPr>
          <p:nvPr>
            <p:ph type="sldNum" sz="quarter" idx="4294967295"/>
          </p:nvPr>
        </p:nvSpPr>
        <p:spPr>
          <a:xfrm>
            <a:off x="8534400" y="6356351"/>
            <a:ext cx="2133600" cy="365125"/>
          </a:xfrm>
        </p:spPr>
        <p:txBody>
          <a:bodyPr/>
          <a:lstStyle/>
          <a:p>
            <a:pPr>
              <a:defRPr/>
            </a:pPr>
            <a:fld id="{B2FC5961-AE03-47BD-B279-689CF1A37C0A}" type="slidenum">
              <a:rPr lang="en-US" smtClean="0">
                <a:solidFill>
                  <a:prstClr val="black">
                    <a:tint val="75000"/>
                  </a:prstClr>
                </a:solidFill>
              </a:rPr>
              <a:pPr>
                <a:defRPr/>
              </a:pPr>
              <a:t>19</a:t>
            </a:fld>
            <a:endParaRPr lang="en-US">
              <a:solidFill>
                <a:prstClr val="black">
                  <a:tint val="75000"/>
                </a:prstClr>
              </a:solidFill>
            </a:endParaRPr>
          </a:p>
        </p:txBody>
      </p:sp>
      <mc:AlternateContent xmlns:mc="http://schemas.openxmlformats.org/markup-compatibility/2006" xmlns:a14="http://schemas.microsoft.com/office/drawing/2010/main">
        <mc:Choice Requires="a14">
          <p:sp>
            <p:nvSpPr>
              <p:cNvPr id="24" name="Rectangle 5"/>
              <p:cNvSpPr>
                <a:spLocks noChangeArrowheads="1"/>
              </p:cNvSpPr>
              <p:nvPr/>
            </p:nvSpPr>
            <p:spPr bwMode="auto">
              <a:xfrm>
                <a:off x="685800" y="1338046"/>
                <a:ext cx="11201400" cy="4409925"/>
              </a:xfrm>
              <a:prstGeom prst="rect">
                <a:avLst/>
              </a:prstGeom>
              <a:noFill/>
              <a:ln w="9525">
                <a:noFill/>
                <a:miter lim="800000"/>
                <a:headEnd/>
                <a:tailEnd/>
              </a:ln>
            </p:spPr>
            <p:txBody>
              <a:bodyPr wrap="square">
                <a:spAutoFit/>
              </a:bodyPr>
              <a:lstStyle/>
              <a:p>
                <a:pPr algn="just"/>
                <a:r>
                  <a:rPr lang="en-US" sz="2400" dirty="0">
                    <a:latin typeface="Times New Roman" pitchFamily="18" charset="0"/>
                    <a:cs typeface="Times New Roman" pitchFamily="18" charset="0"/>
                    <a:sym typeface="Symbol" pitchFamily="18" charset="2"/>
                  </a:rPr>
                  <a:t>We can deduce an important result from the conditional probability:</a:t>
                </a:r>
              </a:p>
              <a:p>
                <a:pPr algn="just"/>
                <a:endParaRPr lang="en-US" sz="2400" dirty="0">
                  <a:latin typeface="Times New Roman" pitchFamily="18" charset="0"/>
                  <a:cs typeface="Times New Roman" pitchFamily="18" charset="0"/>
                  <a:sym typeface="Symbol" pitchFamily="18" charset="2"/>
                </a:endParaRPr>
              </a:p>
              <a:p>
                <a:pPr algn="just"/>
                <a:r>
                  <a:rPr lang="en-US" sz="2400" dirty="0">
                    <a:latin typeface="Times New Roman" pitchFamily="18" charset="0"/>
                    <a:cs typeface="Times New Roman" pitchFamily="18" charset="0"/>
                    <a:sym typeface="Symbol" pitchFamily="18" charset="2"/>
                  </a:rPr>
                  <a:t>If B has no effect on A, then, </a:t>
                </a:r>
                <a14:m>
                  <m:oMath xmlns:m="http://schemas.openxmlformats.org/officeDocument/2006/math">
                    <m:r>
                      <a:rPr lang="en-US" sz="2400" b="1" i="1">
                        <a:solidFill>
                          <a:srgbClr val="FF0000"/>
                        </a:solidFill>
                        <a:latin typeface="Cambria Math" panose="02040503050406030204" pitchFamily="18" charset="0"/>
                        <a:cs typeface="Times New Roman" pitchFamily="18" charset="0"/>
                      </a:rPr>
                      <m:t>𝑷</m:t>
                    </m:r>
                    <m:r>
                      <a:rPr lang="en-US" sz="2400" b="1" i="1">
                        <a:solidFill>
                          <a:srgbClr val="FF0000"/>
                        </a:solidFill>
                        <a:latin typeface="Cambria Math" panose="02040503050406030204" pitchFamily="18" charset="0"/>
                        <a:cs typeface="Times New Roman" pitchFamily="18" charset="0"/>
                      </a:rPr>
                      <m:t> </m:t>
                    </m:r>
                    <m:d>
                      <m:dPr>
                        <m:ctrlPr>
                          <a:rPr lang="en-US" sz="2400" b="1" i="1">
                            <a:solidFill>
                              <a:srgbClr val="FF0000"/>
                            </a:solidFill>
                            <a:latin typeface="Cambria Math" panose="02040503050406030204" pitchFamily="18" charset="0"/>
                            <a:cs typeface="Times New Roman" pitchFamily="18" charset="0"/>
                          </a:rPr>
                        </m:ctrlPr>
                      </m:dPr>
                      <m:e>
                        <m:f>
                          <m:fPr>
                            <m:ctrlPr>
                              <a:rPr lang="en-US" sz="2400" b="1" i="1">
                                <a:solidFill>
                                  <a:srgbClr val="FF0000"/>
                                </a:solidFill>
                                <a:latin typeface="Cambria Math" panose="02040503050406030204" pitchFamily="18" charset="0"/>
                                <a:cs typeface="Times New Roman" pitchFamily="18" charset="0"/>
                              </a:rPr>
                            </m:ctrlPr>
                          </m:fPr>
                          <m:num>
                            <m:r>
                              <a:rPr lang="en-US" sz="2400" b="1" i="1">
                                <a:solidFill>
                                  <a:srgbClr val="FF0000"/>
                                </a:solidFill>
                                <a:latin typeface="Cambria Math" panose="02040503050406030204" pitchFamily="18" charset="0"/>
                                <a:cs typeface="Times New Roman" pitchFamily="18" charset="0"/>
                              </a:rPr>
                              <m:t>𝑨</m:t>
                            </m:r>
                          </m:num>
                          <m:den>
                            <m:r>
                              <a:rPr lang="en-US" sz="2400" b="1" i="1">
                                <a:solidFill>
                                  <a:srgbClr val="FF0000"/>
                                </a:solidFill>
                                <a:latin typeface="Cambria Math" panose="02040503050406030204" pitchFamily="18" charset="0"/>
                                <a:cs typeface="Times New Roman" pitchFamily="18" charset="0"/>
                              </a:rPr>
                              <m:t>𝑩</m:t>
                            </m:r>
                          </m:den>
                        </m:f>
                      </m:e>
                    </m:d>
                    <m:r>
                      <a:rPr lang="en-US" sz="2400" b="1" i="1">
                        <a:solidFill>
                          <a:srgbClr val="FF0000"/>
                        </a:solidFill>
                        <a:latin typeface="Cambria Math" panose="02040503050406030204" pitchFamily="18" charset="0"/>
                        <a:cs typeface="Times New Roman" pitchFamily="18" charset="0"/>
                      </a:rPr>
                      <m:t>=</m:t>
                    </m:r>
                    <m:r>
                      <a:rPr lang="en-US" sz="2400" b="1" i="1">
                        <a:solidFill>
                          <a:srgbClr val="FF0000"/>
                        </a:solidFill>
                        <a:latin typeface="Cambria Math" panose="02040503050406030204" pitchFamily="18" charset="0"/>
                        <a:cs typeface="Times New Roman" pitchFamily="18" charset="0"/>
                      </a:rPr>
                      <m:t>𝑷</m:t>
                    </m:r>
                    <m:r>
                      <a:rPr lang="en-US" sz="2400" b="1" i="1">
                        <a:solidFill>
                          <a:srgbClr val="FF0000"/>
                        </a:solidFill>
                        <a:latin typeface="Cambria Math" panose="02040503050406030204" pitchFamily="18" charset="0"/>
                        <a:cs typeface="Times New Roman" pitchFamily="18" charset="0"/>
                      </a:rPr>
                      <m:t>(</m:t>
                    </m:r>
                    <m:r>
                      <a:rPr lang="en-US" sz="2400" b="1" i="1">
                        <a:solidFill>
                          <a:srgbClr val="FF0000"/>
                        </a:solidFill>
                        <a:latin typeface="Cambria Math" panose="02040503050406030204" pitchFamily="18" charset="0"/>
                        <a:cs typeface="Times New Roman" pitchFamily="18" charset="0"/>
                      </a:rPr>
                      <m:t>𝑨</m:t>
                    </m:r>
                    <m:r>
                      <a:rPr lang="en-US" sz="2400" b="1" i="1">
                        <a:solidFill>
                          <a:srgbClr val="FF0000"/>
                        </a:solidFill>
                        <a:latin typeface="Cambria Math" panose="02040503050406030204" pitchFamily="18" charset="0"/>
                        <a:cs typeface="Times New Roman" pitchFamily="18" charset="0"/>
                      </a:rPr>
                      <m:t>)</m:t>
                    </m:r>
                  </m:oMath>
                </a14:m>
                <a:r>
                  <a:rPr lang="en-US" sz="2400" dirty="0">
                    <a:solidFill>
                      <a:srgbClr val="FF0000"/>
                    </a:solidFill>
                    <a:latin typeface="Times New Roman" pitchFamily="18" charset="0"/>
                    <a:cs typeface="Times New Roman" pitchFamily="18" charset="0"/>
                    <a:sym typeface="Symbol" pitchFamily="18" charset="2"/>
                  </a:rPr>
                  <a:t> </a:t>
                </a:r>
                <a:r>
                  <a:rPr lang="en-US" sz="2400" dirty="0">
                    <a:latin typeface="Times New Roman" pitchFamily="18" charset="0"/>
                    <a:cs typeface="Times New Roman" pitchFamily="18" charset="0"/>
                    <a:sym typeface="Symbol" pitchFamily="18" charset="2"/>
                  </a:rPr>
                  <a:t>Also </a:t>
                </a:r>
                <a14:m>
                  <m:oMath xmlns:m="http://schemas.openxmlformats.org/officeDocument/2006/math">
                    <m:r>
                      <a:rPr lang="en-US" sz="2400" b="1" i="1">
                        <a:solidFill>
                          <a:srgbClr val="FF0000"/>
                        </a:solidFill>
                        <a:latin typeface="Cambria Math" panose="02040503050406030204" pitchFamily="18" charset="0"/>
                        <a:cs typeface="Times New Roman" pitchFamily="18" charset="0"/>
                      </a:rPr>
                      <m:t>𝑷</m:t>
                    </m:r>
                    <m:r>
                      <a:rPr lang="en-US" sz="2400" b="1" i="1">
                        <a:solidFill>
                          <a:srgbClr val="FF0000"/>
                        </a:solidFill>
                        <a:latin typeface="Cambria Math" panose="02040503050406030204" pitchFamily="18" charset="0"/>
                        <a:cs typeface="Times New Roman" pitchFamily="18" charset="0"/>
                      </a:rPr>
                      <m:t> </m:t>
                    </m:r>
                    <m:d>
                      <m:dPr>
                        <m:ctrlPr>
                          <a:rPr lang="en-US" sz="2400" b="1" i="1">
                            <a:solidFill>
                              <a:srgbClr val="FF0000"/>
                            </a:solidFill>
                            <a:latin typeface="Cambria Math" panose="02040503050406030204" pitchFamily="18" charset="0"/>
                            <a:cs typeface="Times New Roman" pitchFamily="18" charset="0"/>
                          </a:rPr>
                        </m:ctrlPr>
                      </m:dPr>
                      <m:e>
                        <m:f>
                          <m:fPr>
                            <m:ctrlPr>
                              <a:rPr lang="en-US" sz="2400" b="1" i="1">
                                <a:solidFill>
                                  <a:srgbClr val="FF0000"/>
                                </a:solidFill>
                                <a:latin typeface="Cambria Math" panose="02040503050406030204" pitchFamily="18" charset="0"/>
                                <a:cs typeface="Times New Roman" pitchFamily="18" charset="0"/>
                              </a:rPr>
                            </m:ctrlPr>
                          </m:fPr>
                          <m:num>
                            <m:r>
                              <a:rPr lang="en-US" sz="2400" b="1" i="1">
                                <a:solidFill>
                                  <a:srgbClr val="FF0000"/>
                                </a:solidFill>
                                <a:latin typeface="Cambria Math" panose="02040503050406030204" pitchFamily="18" charset="0"/>
                                <a:cs typeface="Times New Roman" pitchFamily="18" charset="0"/>
                              </a:rPr>
                              <m:t>𝑩</m:t>
                            </m:r>
                          </m:num>
                          <m:den>
                            <m:r>
                              <a:rPr lang="en-US" sz="2400" b="1" i="1">
                                <a:solidFill>
                                  <a:srgbClr val="FF0000"/>
                                </a:solidFill>
                                <a:latin typeface="Cambria Math" panose="02040503050406030204" pitchFamily="18" charset="0"/>
                                <a:cs typeface="Times New Roman" pitchFamily="18" charset="0"/>
                              </a:rPr>
                              <m:t>𝑨</m:t>
                            </m:r>
                          </m:den>
                        </m:f>
                      </m:e>
                    </m:d>
                    <m:r>
                      <a:rPr lang="en-US" sz="2400" b="1" i="1">
                        <a:solidFill>
                          <a:srgbClr val="FF0000"/>
                        </a:solidFill>
                        <a:latin typeface="Cambria Math" panose="02040503050406030204" pitchFamily="18" charset="0"/>
                        <a:cs typeface="Times New Roman" pitchFamily="18" charset="0"/>
                      </a:rPr>
                      <m:t>=</m:t>
                    </m:r>
                    <m:r>
                      <a:rPr lang="en-US" sz="2400" b="1" i="1">
                        <a:solidFill>
                          <a:srgbClr val="FF0000"/>
                        </a:solidFill>
                        <a:latin typeface="Cambria Math" panose="02040503050406030204" pitchFamily="18" charset="0"/>
                        <a:cs typeface="Times New Roman" pitchFamily="18" charset="0"/>
                      </a:rPr>
                      <m:t>𝑷</m:t>
                    </m:r>
                    <m:d>
                      <m:dPr>
                        <m:ctrlPr>
                          <a:rPr lang="en-US" sz="2400" b="1" i="1">
                            <a:solidFill>
                              <a:srgbClr val="FF0000"/>
                            </a:solidFill>
                            <a:latin typeface="Cambria Math" panose="02040503050406030204" pitchFamily="18" charset="0"/>
                            <a:cs typeface="Times New Roman" pitchFamily="18" charset="0"/>
                          </a:rPr>
                        </m:ctrlPr>
                      </m:dPr>
                      <m:e>
                        <m:r>
                          <a:rPr lang="en-US" sz="2400" b="1" i="1">
                            <a:solidFill>
                              <a:srgbClr val="FF0000"/>
                            </a:solidFill>
                            <a:latin typeface="Cambria Math" panose="02040503050406030204" pitchFamily="18" charset="0"/>
                            <a:cs typeface="Times New Roman" pitchFamily="18" charset="0"/>
                          </a:rPr>
                          <m:t>𝑩</m:t>
                        </m:r>
                      </m:e>
                    </m:d>
                    <m:r>
                      <a:rPr lang="en-US" sz="2400" b="1" i="1" smtClean="0">
                        <a:solidFill>
                          <a:srgbClr val="FF0000"/>
                        </a:solidFill>
                        <a:latin typeface="Cambria Math" panose="02040503050406030204" pitchFamily="18" charset="0"/>
                        <a:cs typeface="Times New Roman" pitchFamily="18" charset="0"/>
                      </a:rPr>
                      <m:t>    </m:t>
                    </m:r>
                  </m:oMath>
                </a14:m>
                <a:r>
                  <a:rPr lang="en-US" sz="2400" dirty="0">
                    <a:latin typeface="Times New Roman" pitchFamily="18" charset="0"/>
                    <a:cs typeface="Times New Roman" pitchFamily="18" charset="0"/>
                    <a:sym typeface="Symbol" pitchFamily="18" charset="2"/>
                  </a:rPr>
                  <a:t> and we say the events are independent.</a:t>
                </a:r>
              </a:p>
              <a:p>
                <a:pPr algn="just"/>
                <a:r>
                  <a:rPr lang="en-US" sz="2400" dirty="0">
                    <a:latin typeface="Times New Roman" pitchFamily="18" charset="0"/>
                    <a:cs typeface="Times New Roman" pitchFamily="18" charset="0"/>
                    <a:sym typeface="Symbol" pitchFamily="18" charset="2"/>
                  </a:rPr>
                  <a:t>i.e., The probability of A does not depend on B. </a:t>
                </a:r>
              </a:p>
              <a:p>
                <a:pPr algn="just"/>
                <a:endParaRPr lang="en-US" sz="2400" dirty="0">
                  <a:latin typeface="Times New Roman" pitchFamily="18" charset="0"/>
                  <a:cs typeface="Times New Roman" pitchFamily="18" charset="0"/>
                  <a:sym typeface="Symbol" pitchFamily="18" charset="2"/>
                </a:endParaRPr>
              </a:p>
              <a:p>
                <a:pPr algn="just"/>
                <a:r>
                  <a:rPr lang="en-US" sz="2400" dirty="0">
                    <a:latin typeface="Times New Roman" pitchFamily="18" charset="0"/>
                    <a:cs typeface="Times New Roman" pitchFamily="18" charset="0"/>
                    <a:sym typeface="Symbol" pitchFamily="18" charset="2"/>
                  </a:rPr>
                  <a:t>               </a:t>
                </a:r>
                <a14:m>
                  <m:oMath xmlns:m="http://schemas.openxmlformats.org/officeDocument/2006/math">
                    <m:r>
                      <m:rPr>
                        <m:sty m:val="p"/>
                      </m:rPr>
                      <a:rPr lang="en-US" sz="2400">
                        <a:solidFill>
                          <a:prstClr val="black"/>
                        </a:solidFill>
                        <a:latin typeface="Cambria Math" panose="02040503050406030204" pitchFamily="18" charset="0"/>
                        <a:cs typeface="Times New Roman" pitchFamily="18" charset="0"/>
                      </a:rPr>
                      <m:t>so</m:t>
                    </m:r>
                    <m:r>
                      <a:rPr lang="en-US" sz="2400">
                        <a:solidFill>
                          <a:prstClr val="black"/>
                        </a:solidFill>
                        <a:latin typeface="Cambria Math" panose="02040503050406030204" pitchFamily="18" charset="0"/>
                        <a:cs typeface="Times New Roman" pitchFamily="18" charset="0"/>
                      </a:rPr>
                      <m:t>,          </m:t>
                    </m:r>
                    <m:r>
                      <a:rPr lang="en-US" sz="2400" b="1" i="1">
                        <a:solidFill>
                          <a:prstClr val="black"/>
                        </a:solidFill>
                        <a:latin typeface="Cambria Math" panose="02040503050406030204" pitchFamily="18" charset="0"/>
                        <a:cs typeface="Times New Roman" pitchFamily="18" charset="0"/>
                      </a:rPr>
                      <m:t>𝑷</m:t>
                    </m:r>
                    <m:d>
                      <m:dPr>
                        <m:ctrlPr>
                          <a:rPr lang="en-US" sz="2400" b="1" i="1">
                            <a:solidFill>
                              <a:prstClr val="black"/>
                            </a:solidFill>
                            <a:latin typeface="Cambria Math" panose="02040503050406030204" pitchFamily="18" charset="0"/>
                            <a:cs typeface="Times New Roman" pitchFamily="18" charset="0"/>
                          </a:rPr>
                        </m:ctrlPr>
                      </m:dPr>
                      <m:e>
                        <m:f>
                          <m:fPr>
                            <m:ctrlPr>
                              <a:rPr lang="en-US" sz="2400" b="1" i="1">
                                <a:solidFill>
                                  <a:prstClr val="black"/>
                                </a:solidFill>
                                <a:latin typeface="Cambria Math" panose="02040503050406030204" pitchFamily="18" charset="0"/>
                                <a:cs typeface="Times New Roman" pitchFamily="18" charset="0"/>
                              </a:rPr>
                            </m:ctrlPr>
                          </m:fPr>
                          <m:num>
                            <m:r>
                              <a:rPr lang="en-US" sz="2400" b="1" i="1">
                                <a:solidFill>
                                  <a:prstClr val="black"/>
                                </a:solidFill>
                                <a:latin typeface="Cambria Math" panose="02040503050406030204" pitchFamily="18" charset="0"/>
                                <a:cs typeface="Times New Roman" pitchFamily="18" charset="0"/>
                              </a:rPr>
                              <m:t>𝑨</m:t>
                            </m:r>
                          </m:num>
                          <m:den>
                            <m:r>
                              <a:rPr lang="en-US" sz="2400" b="1" i="1">
                                <a:solidFill>
                                  <a:prstClr val="black"/>
                                </a:solidFill>
                                <a:latin typeface="Cambria Math" panose="02040503050406030204" pitchFamily="18" charset="0"/>
                                <a:cs typeface="Times New Roman" pitchFamily="18" charset="0"/>
                              </a:rPr>
                              <m:t>𝑩</m:t>
                            </m:r>
                          </m:den>
                        </m:f>
                      </m:e>
                    </m:d>
                    <m:r>
                      <a:rPr lang="en-US" sz="2400" b="1" i="1">
                        <a:solidFill>
                          <a:prstClr val="black"/>
                        </a:solidFill>
                        <a:latin typeface="Cambria Math" panose="02040503050406030204" pitchFamily="18" charset="0"/>
                        <a:cs typeface="Times New Roman" pitchFamily="18" charset="0"/>
                      </a:rPr>
                      <m:t>=</m:t>
                    </m:r>
                    <m:f>
                      <m:fPr>
                        <m:ctrlPr>
                          <a:rPr lang="en-US" sz="2400" b="1" i="1">
                            <a:solidFill>
                              <a:prstClr val="black"/>
                            </a:solidFill>
                            <a:latin typeface="Cambria Math" panose="02040503050406030204" pitchFamily="18" charset="0"/>
                            <a:cs typeface="Times New Roman" pitchFamily="18" charset="0"/>
                          </a:rPr>
                        </m:ctrlPr>
                      </m:fPr>
                      <m:num>
                        <m:r>
                          <a:rPr lang="en-US" sz="2400" b="1" i="1">
                            <a:solidFill>
                              <a:prstClr val="black"/>
                            </a:solidFill>
                            <a:latin typeface="Cambria Math" panose="02040503050406030204" pitchFamily="18" charset="0"/>
                            <a:cs typeface="Times New Roman" pitchFamily="18" charset="0"/>
                          </a:rPr>
                          <m:t>𝑷</m:t>
                        </m:r>
                        <m:r>
                          <a:rPr lang="en-US" sz="2400" b="1" i="1">
                            <a:solidFill>
                              <a:prstClr val="black"/>
                            </a:solidFill>
                            <a:latin typeface="Cambria Math" panose="02040503050406030204" pitchFamily="18" charset="0"/>
                            <a:cs typeface="Times New Roman" pitchFamily="18" charset="0"/>
                          </a:rPr>
                          <m:t>(</m:t>
                        </m:r>
                        <m:r>
                          <a:rPr lang="en-US" sz="2400" b="1" i="1">
                            <a:solidFill>
                              <a:prstClr val="black"/>
                            </a:solidFill>
                            <a:latin typeface="Cambria Math" panose="02040503050406030204" pitchFamily="18" charset="0"/>
                            <a:cs typeface="Times New Roman" pitchFamily="18" charset="0"/>
                          </a:rPr>
                          <m:t>𝑨</m:t>
                        </m:r>
                        <m:r>
                          <a:rPr lang="en-US" sz="2400" b="1" i="1">
                            <a:solidFill>
                              <a:prstClr val="black"/>
                            </a:solidFill>
                            <a:latin typeface="Cambria Math" panose="02040503050406030204" pitchFamily="18" charset="0"/>
                            <a:ea typeface="Cambria Math" panose="02040503050406030204" pitchFamily="18" charset="0"/>
                            <a:cs typeface="Times New Roman" pitchFamily="18" charset="0"/>
                          </a:rPr>
                          <m:t>∩</m:t>
                        </m:r>
                        <m:r>
                          <a:rPr lang="en-US" sz="2400" b="1" i="1">
                            <a:solidFill>
                              <a:prstClr val="black"/>
                            </a:solidFill>
                            <a:latin typeface="Cambria Math" panose="02040503050406030204" pitchFamily="18" charset="0"/>
                            <a:ea typeface="Cambria Math" panose="02040503050406030204" pitchFamily="18" charset="0"/>
                            <a:cs typeface="Times New Roman" pitchFamily="18" charset="0"/>
                          </a:rPr>
                          <m:t>𝑩</m:t>
                        </m:r>
                        <m:r>
                          <a:rPr lang="en-US" sz="2400" b="1" i="1">
                            <a:solidFill>
                              <a:prstClr val="black"/>
                            </a:solidFill>
                            <a:latin typeface="Cambria Math" panose="02040503050406030204" pitchFamily="18" charset="0"/>
                            <a:ea typeface="Cambria Math" panose="02040503050406030204" pitchFamily="18" charset="0"/>
                            <a:cs typeface="Times New Roman" pitchFamily="18" charset="0"/>
                          </a:rPr>
                          <m:t>)</m:t>
                        </m:r>
                      </m:num>
                      <m:den>
                        <m:r>
                          <a:rPr lang="en-US" sz="2400" b="1" i="1">
                            <a:solidFill>
                              <a:prstClr val="black"/>
                            </a:solidFill>
                            <a:latin typeface="Cambria Math" panose="02040503050406030204" pitchFamily="18" charset="0"/>
                            <a:cs typeface="Times New Roman" pitchFamily="18" charset="0"/>
                          </a:rPr>
                          <m:t>𝑷</m:t>
                        </m:r>
                        <m:r>
                          <a:rPr lang="en-US" sz="2400" b="1" i="1">
                            <a:solidFill>
                              <a:prstClr val="black"/>
                            </a:solidFill>
                            <a:latin typeface="Cambria Math" panose="02040503050406030204" pitchFamily="18" charset="0"/>
                            <a:cs typeface="Times New Roman" pitchFamily="18" charset="0"/>
                          </a:rPr>
                          <m:t>(</m:t>
                        </m:r>
                        <m:r>
                          <a:rPr lang="en-US" sz="2400" b="1" i="1">
                            <a:solidFill>
                              <a:prstClr val="black"/>
                            </a:solidFill>
                            <a:latin typeface="Cambria Math" panose="02040503050406030204" pitchFamily="18" charset="0"/>
                            <a:cs typeface="Times New Roman" pitchFamily="18" charset="0"/>
                          </a:rPr>
                          <m:t>𝑩</m:t>
                        </m:r>
                        <m:r>
                          <a:rPr lang="en-US" sz="2400" b="1" i="1">
                            <a:solidFill>
                              <a:prstClr val="black"/>
                            </a:solidFill>
                            <a:latin typeface="Cambria Math" panose="02040503050406030204" pitchFamily="18" charset="0"/>
                            <a:cs typeface="Times New Roman" pitchFamily="18" charset="0"/>
                          </a:rPr>
                          <m:t>)</m:t>
                        </m:r>
                      </m:den>
                    </m:f>
                  </m:oMath>
                </a14:m>
                <a:endParaRPr lang="en-US" sz="2400" dirty="0">
                  <a:latin typeface="Times New Roman" pitchFamily="18" charset="0"/>
                  <a:cs typeface="Times New Roman" pitchFamily="18" charset="0"/>
                  <a:sym typeface="Symbol" pitchFamily="18" charset="2"/>
                </a:endParaRPr>
              </a:p>
              <a:p>
                <a:pPr algn="just"/>
                <a:endParaRPr lang="en-US" sz="2400" dirty="0">
                  <a:latin typeface="Times New Roman" pitchFamily="18" charset="0"/>
                  <a:cs typeface="Times New Roman" pitchFamily="18" charset="0"/>
                  <a:sym typeface="Symbol" pitchFamily="18" charset="2"/>
                </a:endParaRPr>
              </a:p>
              <a:p>
                <a:pPr algn="just"/>
                <a:r>
                  <a:rPr lang="en-US" sz="2400" dirty="0">
                    <a:solidFill>
                      <a:prstClr val="black"/>
                    </a:solidFill>
                    <a:cs typeface="Times New Roman" pitchFamily="18" charset="0"/>
                  </a:rPr>
                  <a:t>     becomes</a:t>
                </a:r>
                <a14:m>
                  <m:oMath xmlns:m="http://schemas.openxmlformats.org/officeDocument/2006/math">
                    <m:r>
                      <a:rPr lang="en-US" sz="2400">
                        <a:solidFill>
                          <a:prstClr val="black"/>
                        </a:solidFill>
                        <a:latin typeface="Cambria Math" panose="02040503050406030204" pitchFamily="18" charset="0"/>
                        <a:cs typeface="Times New Roman" pitchFamily="18" charset="0"/>
                      </a:rPr>
                      <m:t>,          </m:t>
                    </m:r>
                    <m:r>
                      <a:rPr lang="en-US" sz="2400" b="1" i="1">
                        <a:solidFill>
                          <a:prstClr val="black"/>
                        </a:solidFill>
                        <a:latin typeface="Cambria Math" panose="02040503050406030204" pitchFamily="18" charset="0"/>
                        <a:cs typeface="Times New Roman" pitchFamily="18" charset="0"/>
                      </a:rPr>
                      <m:t>𝑷</m:t>
                    </m:r>
                    <m:d>
                      <m:dPr>
                        <m:ctrlPr>
                          <a:rPr lang="en-US" sz="2400" b="1" i="1">
                            <a:solidFill>
                              <a:prstClr val="black"/>
                            </a:solidFill>
                            <a:latin typeface="Cambria Math" panose="02040503050406030204" pitchFamily="18" charset="0"/>
                            <a:cs typeface="Times New Roman" pitchFamily="18" charset="0"/>
                          </a:rPr>
                        </m:ctrlPr>
                      </m:dPr>
                      <m:e>
                        <m:r>
                          <a:rPr lang="en-US" sz="2400" b="1" i="1">
                            <a:solidFill>
                              <a:prstClr val="black"/>
                            </a:solidFill>
                            <a:latin typeface="Cambria Math" panose="02040503050406030204" pitchFamily="18" charset="0"/>
                            <a:cs typeface="Times New Roman" pitchFamily="18" charset="0"/>
                          </a:rPr>
                          <m:t>𝑨</m:t>
                        </m:r>
                      </m:e>
                    </m:d>
                    <m:r>
                      <a:rPr lang="en-US" sz="2400" b="1" i="1">
                        <a:solidFill>
                          <a:prstClr val="black"/>
                        </a:solidFill>
                        <a:latin typeface="Cambria Math" panose="02040503050406030204" pitchFamily="18" charset="0"/>
                        <a:cs typeface="Times New Roman" pitchFamily="18" charset="0"/>
                      </a:rPr>
                      <m:t>=</m:t>
                    </m:r>
                    <m:f>
                      <m:fPr>
                        <m:ctrlPr>
                          <a:rPr lang="en-US" sz="2400" b="1" i="1">
                            <a:solidFill>
                              <a:prstClr val="black"/>
                            </a:solidFill>
                            <a:latin typeface="Cambria Math" panose="02040503050406030204" pitchFamily="18" charset="0"/>
                            <a:cs typeface="Times New Roman" pitchFamily="18" charset="0"/>
                          </a:rPr>
                        </m:ctrlPr>
                      </m:fPr>
                      <m:num>
                        <m:r>
                          <a:rPr lang="en-US" sz="2400" b="1" i="1">
                            <a:solidFill>
                              <a:prstClr val="black"/>
                            </a:solidFill>
                            <a:latin typeface="Cambria Math" panose="02040503050406030204" pitchFamily="18" charset="0"/>
                            <a:cs typeface="Times New Roman" pitchFamily="18" charset="0"/>
                          </a:rPr>
                          <m:t>𝑷</m:t>
                        </m:r>
                        <m:r>
                          <a:rPr lang="en-US" sz="2400" b="1" i="1">
                            <a:solidFill>
                              <a:prstClr val="black"/>
                            </a:solidFill>
                            <a:latin typeface="Cambria Math" panose="02040503050406030204" pitchFamily="18" charset="0"/>
                            <a:cs typeface="Times New Roman" pitchFamily="18" charset="0"/>
                          </a:rPr>
                          <m:t>(</m:t>
                        </m:r>
                        <m:r>
                          <a:rPr lang="en-US" sz="2400" b="1" i="1">
                            <a:solidFill>
                              <a:prstClr val="black"/>
                            </a:solidFill>
                            <a:latin typeface="Cambria Math" panose="02040503050406030204" pitchFamily="18" charset="0"/>
                            <a:cs typeface="Times New Roman" pitchFamily="18" charset="0"/>
                          </a:rPr>
                          <m:t>𝑨</m:t>
                        </m:r>
                        <m:r>
                          <a:rPr lang="en-US" sz="2400" b="1" i="1">
                            <a:solidFill>
                              <a:prstClr val="black"/>
                            </a:solidFill>
                            <a:latin typeface="Cambria Math" panose="02040503050406030204" pitchFamily="18" charset="0"/>
                            <a:ea typeface="Cambria Math" panose="02040503050406030204" pitchFamily="18" charset="0"/>
                            <a:cs typeface="Times New Roman" pitchFamily="18" charset="0"/>
                          </a:rPr>
                          <m:t>∩</m:t>
                        </m:r>
                        <m:r>
                          <a:rPr lang="en-US" sz="2400" b="1" i="1">
                            <a:solidFill>
                              <a:prstClr val="black"/>
                            </a:solidFill>
                            <a:latin typeface="Cambria Math" panose="02040503050406030204" pitchFamily="18" charset="0"/>
                            <a:ea typeface="Cambria Math" panose="02040503050406030204" pitchFamily="18" charset="0"/>
                            <a:cs typeface="Times New Roman" pitchFamily="18" charset="0"/>
                          </a:rPr>
                          <m:t>𝑩</m:t>
                        </m:r>
                        <m:r>
                          <a:rPr lang="en-US" sz="2400" b="1" i="1">
                            <a:solidFill>
                              <a:prstClr val="black"/>
                            </a:solidFill>
                            <a:latin typeface="Cambria Math" panose="02040503050406030204" pitchFamily="18" charset="0"/>
                            <a:ea typeface="Cambria Math" panose="02040503050406030204" pitchFamily="18" charset="0"/>
                            <a:cs typeface="Times New Roman" pitchFamily="18" charset="0"/>
                          </a:rPr>
                          <m:t>)</m:t>
                        </m:r>
                      </m:num>
                      <m:den>
                        <m:r>
                          <a:rPr lang="en-US" sz="2400" b="1" i="1">
                            <a:solidFill>
                              <a:prstClr val="black"/>
                            </a:solidFill>
                            <a:latin typeface="Cambria Math" panose="02040503050406030204" pitchFamily="18" charset="0"/>
                            <a:cs typeface="Times New Roman" pitchFamily="18" charset="0"/>
                          </a:rPr>
                          <m:t>𝑷</m:t>
                        </m:r>
                        <m:r>
                          <a:rPr lang="en-US" sz="2400" b="1" i="1">
                            <a:solidFill>
                              <a:prstClr val="black"/>
                            </a:solidFill>
                            <a:latin typeface="Cambria Math" panose="02040503050406030204" pitchFamily="18" charset="0"/>
                            <a:cs typeface="Times New Roman" pitchFamily="18" charset="0"/>
                          </a:rPr>
                          <m:t>(</m:t>
                        </m:r>
                        <m:r>
                          <a:rPr lang="en-US" sz="2400" b="1" i="1">
                            <a:solidFill>
                              <a:prstClr val="black"/>
                            </a:solidFill>
                            <a:latin typeface="Cambria Math" panose="02040503050406030204" pitchFamily="18" charset="0"/>
                            <a:cs typeface="Times New Roman" pitchFamily="18" charset="0"/>
                          </a:rPr>
                          <m:t>𝑩</m:t>
                        </m:r>
                        <m:r>
                          <a:rPr lang="en-US" sz="2400" b="1" i="1">
                            <a:solidFill>
                              <a:prstClr val="black"/>
                            </a:solidFill>
                            <a:latin typeface="Cambria Math" panose="02040503050406030204" pitchFamily="18" charset="0"/>
                            <a:cs typeface="Times New Roman" pitchFamily="18" charset="0"/>
                          </a:rPr>
                          <m:t>)</m:t>
                        </m:r>
                      </m:den>
                    </m:f>
                  </m:oMath>
                </a14:m>
                <a:endParaRPr lang="en-US" sz="2400" dirty="0">
                  <a:latin typeface="Times New Roman" pitchFamily="18" charset="0"/>
                  <a:cs typeface="Times New Roman" pitchFamily="18" charset="0"/>
                  <a:sym typeface="Symbol" pitchFamily="18" charset="2"/>
                </a:endParaRPr>
              </a:p>
              <a:p>
                <a:endParaRPr lang="en-US" sz="2400" dirty="0">
                  <a:latin typeface="Times New Roman" pitchFamily="18" charset="0"/>
                  <a:cs typeface="Times New Roman" pitchFamily="18" charset="0"/>
                  <a:sym typeface="Symbol" pitchFamily="18" charset="2"/>
                </a:endParaRPr>
              </a:p>
            </p:txBody>
          </p:sp>
        </mc:Choice>
        <mc:Fallback xmlns="">
          <p:sp>
            <p:nvSpPr>
              <p:cNvPr id="24" name="Rectangle 5"/>
              <p:cNvSpPr>
                <a:spLocks noRot="1" noChangeAspect="1" noMove="1" noResize="1" noEditPoints="1" noAdjustHandles="1" noChangeArrowheads="1" noChangeShapeType="1" noTextEdit="1"/>
              </p:cNvSpPr>
              <p:nvPr/>
            </p:nvSpPr>
            <p:spPr bwMode="auto">
              <a:xfrm>
                <a:off x="685800" y="1338046"/>
                <a:ext cx="11201400" cy="4409925"/>
              </a:xfrm>
              <a:prstGeom prst="rect">
                <a:avLst/>
              </a:prstGeom>
              <a:blipFill>
                <a:blip r:embed="rId2"/>
                <a:stretch>
                  <a:fillRect l="-871" t="-1105" r="-817"/>
                </a:stretch>
              </a:blipFill>
              <a:ln w="9525">
                <a:noFill/>
                <a:miter lim="800000"/>
                <a:headEnd/>
                <a:tailEnd/>
              </a:ln>
            </p:spPr>
            <p:txBody>
              <a:bodyPr/>
              <a:lstStyle/>
              <a:p>
                <a:r>
                  <a:rPr lang="en-US">
                    <a:noFill/>
                  </a:rPr>
                  <a:t> </a:t>
                </a:r>
              </a:p>
            </p:txBody>
          </p:sp>
        </mc:Fallback>
      </mc:AlternateContent>
      <p:grpSp>
        <p:nvGrpSpPr>
          <p:cNvPr id="36" name="Group 35"/>
          <p:cNvGrpSpPr>
            <a:grpSpLocks/>
          </p:cNvGrpSpPr>
          <p:nvPr/>
        </p:nvGrpSpPr>
        <p:grpSpPr bwMode="auto">
          <a:xfrm>
            <a:off x="2950369" y="5567364"/>
            <a:ext cx="4919663" cy="466725"/>
            <a:chOff x="894" y="3296"/>
            <a:chExt cx="3344" cy="294"/>
          </a:xfrm>
        </p:grpSpPr>
        <p:sp>
          <p:nvSpPr>
            <p:cNvPr id="37" name="Rectangle 33"/>
            <p:cNvSpPr>
              <a:spLocks noChangeArrowheads="1"/>
            </p:cNvSpPr>
            <p:nvPr/>
          </p:nvSpPr>
          <p:spPr bwMode="auto">
            <a:xfrm>
              <a:off x="1355" y="3296"/>
              <a:ext cx="2613" cy="291"/>
            </a:xfrm>
            <a:prstGeom prst="rect">
              <a:avLst/>
            </a:prstGeom>
            <a:solidFill>
              <a:srgbClr val="FFFFFF"/>
            </a:solidFill>
            <a:ln w="9525">
              <a:solidFill>
                <a:srgbClr val="7030A0"/>
              </a:solidFill>
              <a:miter lim="800000"/>
              <a:headEnd/>
              <a:tailEnd/>
            </a:ln>
          </p:spPr>
          <p:txBody>
            <a:bodyPr anchor="ctr">
              <a:spAutoFit/>
            </a:bodyPr>
            <a:lstStyle/>
            <a:p>
              <a:endParaRPr lang="en-US" sz="2400">
                <a:latin typeface="Times New Roman" pitchFamily="18" charset="0"/>
                <a:cs typeface="Times New Roman" pitchFamily="18" charset="0"/>
              </a:endParaRPr>
            </a:p>
          </p:txBody>
        </p:sp>
        <p:sp>
          <p:nvSpPr>
            <p:cNvPr id="38" name="Rectangle 15"/>
            <p:cNvSpPr>
              <a:spLocks noChangeArrowheads="1"/>
            </p:cNvSpPr>
            <p:nvPr/>
          </p:nvSpPr>
          <p:spPr bwMode="auto">
            <a:xfrm>
              <a:off x="894" y="3299"/>
              <a:ext cx="3344" cy="291"/>
            </a:xfrm>
            <a:prstGeom prst="rect">
              <a:avLst/>
            </a:prstGeom>
            <a:noFill/>
            <a:ln w="9525">
              <a:noFill/>
              <a:miter lim="800000"/>
              <a:headEnd/>
              <a:tailEnd/>
            </a:ln>
          </p:spPr>
          <p:txBody>
            <a:bodyPr>
              <a:spAutoFit/>
            </a:bodyPr>
            <a:lstStyle/>
            <a:p>
              <a:r>
                <a:rPr lang="en-US" sz="2400" dirty="0">
                  <a:latin typeface="Times New Roman" pitchFamily="18" charset="0"/>
                  <a:cs typeface="Times New Roman" pitchFamily="18" charset="0"/>
                  <a:sym typeface="Symbol" pitchFamily="18" charset="2"/>
                </a:rPr>
                <a:t>or      </a:t>
              </a:r>
              <a:r>
                <a:rPr lang="en-US" sz="2400" i="1" dirty="0">
                  <a:solidFill>
                    <a:srgbClr val="FF0000"/>
                  </a:solidFill>
                  <a:latin typeface="Times New Roman" pitchFamily="18" charset="0"/>
                  <a:cs typeface="Times New Roman" pitchFamily="18" charset="0"/>
                  <a:sym typeface="Symbol" pitchFamily="18" charset="2"/>
                </a:rPr>
                <a:t>P</a:t>
              </a:r>
              <a:r>
                <a:rPr lang="en-US" sz="2400" dirty="0">
                  <a:solidFill>
                    <a:srgbClr val="FF0000"/>
                  </a:solidFill>
                  <a:latin typeface="Times New Roman" pitchFamily="18" charset="0"/>
                  <a:cs typeface="Times New Roman" pitchFamily="18" charset="0"/>
                  <a:sym typeface="Symbol" pitchFamily="18" charset="2"/>
                </a:rPr>
                <a:t>(A  B) = </a:t>
              </a:r>
              <a:r>
                <a:rPr lang="en-US" sz="2400" i="1" dirty="0">
                  <a:solidFill>
                    <a:srgbClr val="FF0000"/>
                  </a:solidFill>
                  <a:latin typeface="Times New Roman" pitchFamily="18" charset="0"/>
                  <a:cs typeface="Times New Roman" pitchFamily="18" charset="0"/>
                  <a:sym typeface="Symbol" pitchFamily="18" charset="2"/>
                </a:rPr>
                <a:t>P</a:t>
              </a:r>
              <a:r>
                <a:rPr lang="en-US" sz="2400" dirty="0">
                  <a:solidFill>
                    <a:srgbClr val="FF0000"/>
                  </a:solidFill>
                  <a:latin typeface="Times New Roman" pitchFamily="18" charset="0"/>
                  <a:cs typeface="Times New Roman" pitchFamily="18" charset="0"/>
                  <a:sym typeface="Symbol" pitchFamily="18" charset="2"/>
                </a:rPr>
                <a:t>(A)  </a:t>
              </a:r>
              <a:r>
                <a:rPr lang="en-US" sz="2400" i="1" dirty="0">
                  <a:solidFill>
                    <a:srgbClr val="FF0000"/>
                  </a:solidFill>
                  <a:latin typeface="Times New Roman" pitchFamily="18" charset="0"/>
                  <a:cs typeface="Times New Roman" pitchFamily="18" charset="0"/>
                  <a:sym typeface="Symbol" pitchFamily="18" charset="2"/>
                </a:rPr>
                <a:t>P</a:t>
              </a:r>
              <a:r>
                <a:rPr lang="en-US" sz="2400" dirty="0">
                  <a:solidFill>
                    <a:srgbClr val="FF0000"/>
                  </a:solidFill>
                  <a:latin typeface="Times New Roman" pitchFamily="18" charset="0"/>
                  <a:cs typeface="Times New Roman" pitchFamily="18" charset="0"/>
                  <a:sym typeface="Symbol" pitchFamily="18" charset="2"/>
                </a:rPr>
                <a:t>(B)</a:t>
              </a:r>
            </a:p>
          </p:txBody>
        </p:sp>
      </p:grpSp>
    </p:spTree>
    <p:extLst>
      <p:ext uri="{BB962C8B-B14F-4D97-AF65-F5344CB8AC3E}">
        <p14:creationId xmlns:p14="http://schemas.microsoft.com/office/powerpoint/2010/main" val="245806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4">
                                            <p:txEl>
                                              <p:pRg st="0" end="0"/>
                                            </p:txEl>
                                          </p:spTgt>
                                        </p:tgtEl>
                                        <p:attrNameLst>
                                          <p:attrName>style.visibility</p:attrName>
                                        </p:attrNameLst>
                                      </p:cBhvr>
                                      <p:to>
                                        <p:strVal val="visible"/>
                                      </p:to>
                                    </p:set>
                                    <p:anim calcmode="lin" valueType="num">
                                      <p:cBhvr additive="base">
                                        <p:cTn id="7" dur="500" fill="hold"/>
                                        <p:tgtEl>
                                          <p:spTgt spid="2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4">
                                            <p:txEl>
                                              <p:pRg st="2" end="2"/>
                                            </p:txEl>
                                          </p:spTgt>
                                        </p:tgtEl>
                                        <p:attrNameLst>
                                          <p:attrName>style.visibility</p:attrName>
                                        </p:attrNameLst>
                                      </p:cBhvr>
                                      <p:to>
                                        <p:strVal val="visible"/>
                                      </p:to>
                                    </p:set>
                                    <p:anim calcmode="lin" valueType="num">
                                      <p:cBhvr additive="base">
                                        <p:cTn id="13" dur="500" fill="hold"/>
                                        <p:tgtEl>
                                          <p:spTgt spid="24">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4">
                                            <p:txEl>
                                              <p:pRg st="3" end="3"/>
                                            </p:txEl>
                                          </p:spTgt>
                                        </p:tgtEl>
                                        <p:attrNameLst>
                                          <p:attrName>style.visibility</p:attrName>
                                        </p:attrNameLst>
                                      </p:cBhvr>
                                      <p:to>
                                        <p:strVal val="visible"/>
                                      </p:to>
                                    </p:set>
                                    <p:anim calcmode="lin" valueType="num">
                                      <p:cBhvr additive="base">
                                        <p:cTn id="19" dur="500" fill="hold"/>
                                        <p:tgtEl>
                                          <p:spTgt spid="24">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4">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4">
                                            <p:txEl>
                                              <p:pRg st="5" end="5"/>
                                            </p:txEl>
                                          </p:spTgt>
                                        </p:tgtEl>
                                        <p:attrNameLst>
                                          <p:attrName>style.visibility</p:attrName>
                                        </p:attrNameLst>
                                      </p:cBhvr>
                                      <p:to>
                                        <p:strVal val="visible"/>
                                      </p:to>
                                    </p:set>
                                    <p:anim calcmode="lin" valueType="num">
                                      <p:cBhvr additive="base">
                                        <p:cTn id="25" dur="500" fill="hold"/>
                                        <p:tgtEl>
                                          <p:spTgt spid="24">
                                            <p:txEl>
                                              <p:pRg st="5" end="5"/>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4">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24">
                                            <p:txEl>
                                              <p:pRg st="7" end="7"/>
                                            </p:txEl>
                                          </p:spTgt>
                                        </p:tgtEl>
                                        <p:attrNameLst>
                                          <p:attrName>style.visibility</p:attrName>
                                        </p:attrNameLst>
                                      </p:cBhvr>
                                      <p:to>
                                        <p:strVal val="visible"/>
                                      </p:to>
                                    </p:set>
                                    <p:anim calcmode="lin" valueType="num">
                                      <p:cBhvr additive="base">
                                        <p:cTn id="31" dur="500" fill="hold"/>
                                        <p:tgtEl>
                                          <p:spTgt spid="24">
                                            <p:txEl>
                                              <p:pRg st="7" end="7"/>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4">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16" presetClass="entr" presetSubtype="21" fill="hold" nodeType="clickEffect">
                                  <p:stCondLst>
                                    <p:cond delay="0"/>
                                  </p:stCondLst>
                                  <p:childTnLst>
                                    <p:set>
                                      <p:cBhvr>
                                        <p:cTn id="36" dur="1" fill="hold">
                                          <p:stCondLst>
                                            <p:cond delay="0"/>
                                          </p:stCondLst>
                                        </p:cTn>
                                        <p:tgtEl>
                                          <p:spTgt spid="36"/>
                                        </p:tgtEl>
                                        <p:attrNameLst>
                                          <p:attrName>style.visibility</p:attrName>
                                        </p:attrNameLst>
                                      </p:cBhvr>
                                      <p:to>
                                        <p:strVal val="visible"/>
                                      </p:to>
                                    </p:set>
                                    <p:animEffect transition="in" filter="barn(inVertical)">
                                      <p:cBhvr>
                                        <p:cTn id="37"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905000" y="4267200"/>
            <a:ext cx="8610600" cy="1828800"/>
          </a:xfrm>
        </p:spPr>
        <p:txBody>
          <a:bodyPr/>
          <a:lstStyle/>
          <a:p>
            <a:pPr algn="ctr">
              <a:defRPr/>
            </a:pPr>
            <a:r>
              <a:rPr lang="en-US" sz="3600" dirty="0"/>
              <a:t>  </a:t>
            </a:r>
            <a:r>
              <a:rPr lang="en-IN" sz="3600" dirty="0"/>
              <a:t>Session No 3</a:t>
            </a:r>
          </a:p>
          <a:p>
            <a:pPr algn="ctr">
              <a:defRPr/>
            </a:pPr>
            <a:r>
              <a:rPr lang="en-IN" sz="2400" dirty="0"/>
              <a:t>Introduction to Conditional Probability</a:t>
            </a:r>
            <a:r>
              <a:rPr lang="en-IN" sz="1800" kern="50" dirty="0">
                <a:solidFill>
                  <a:srgbClr val="00000A"/>
                </a:solidFill>
                <a:latin typeface="Times New Roman" panose="02020603050405020304" pitchFamily="18" charset="0"/>
                <a:ea typeface="Ubuntu" panose="020B0504030602030204" pitchFamily="34" charset="0"/>
              </a:rPr>
              <a:t>,  </a:t>
            </a:r>
            <a:r>
              <a:rPr lang="en-IN" sz="2400" dirty="0"/>
              <a:t>independent events, Total Probability</a:t>
            </a:r>
          </a:p>
          <a:p>
            <a:pPr algn="ctr">
              <a:defRPr/>
            </a:pPr>
            <a:r>
              <a:rPr lang="en-US" sz="2800" dirty="0">
                <a:latin typeface="Calibri" panose="020F0502020204030204" pitchFamily="34" charset="0"/>
                <a:cs typeface="Calibri" panose="020F0502020204030204" pitchFamily="34" charset="0"/>
              </a:rPr>
              <a:t>(</a:t>
            </a:r>
            <a:r>
              <a:rPr lang="en-US" sz="2800" dirty="0">
                <a:highlight>
                  <a:srgbClr val="FFFF00"/>
                </a:highlight>
                <a:latin typeface="Calibri" panose="020F0502020204030204" pitchFamily="34" charset="0"/>
                <a:cs typeface="Calibri" panose="020F0502020204030204" pitchFamily="34" charset="0"/>
              </a:rPr>
              <a:t>Session 3: 26</a:t>
            </a:r>
            <a:r>
              <a:rPr lang="en-US" sz="2800" baseline="30000" dirty="0">
                <a:highlight>
                  <a:srgbClr val="FFFF00"/>
                </a:highlight>
                <a:latin typeface="Calibri" panose="020F0502020204030204" pitchFamily="34" charset="0"/>
                <a:cs typeface="Calibri" panose="020F0502020204030204" pitchFamily="34" charset="0"/>
              </a:rPr>
              <a:t>th</a:t>
            </a:r>
            <a:r>
              <a:rPr lang="en-US" sz="2800" dirty="0">
                <a:highlight>
                  <a:srgbClr val="FFFF00"/>
                </a:highlight>
                <a:latin typeface="Calibri" panose="020F0502020204030204" pitchFamily="34" charset="0"/>
                <a:cs typeface="Calibri" panose="020F0502020204030204" pitchFamily="34" charset="0"/>
              </a:rPr>
              <a:t>/27</a:t>
            </a:r>
            <a:r>
              <a:rPr lang="en-US" sz="2800" baseline="30000" dirty="0">
                <a:highlight>
                  <a:srgbClr val="FFFF00"/>
                </a:highlight>
                <a:latin typeface="Calibri" panose="020F0502020204030204" pitchFamily="34" charset="0"/>
                <a:cs typeface="Calibri" panose="020F0502020204030204" pitchFamily="34" charset="0"/>
              </a:rPr>
              <a:t>th</a:t>
            </a:r>
            <a:r>
              <a:rPr lang="en-US" sz="2800" dirty="0">
                <a:highlight>
                  <a:srgbClr val="FFFF00"/>
                </a:highlight>
                <a:latin typeface="Calibri" panose="020F0502020204030204" pitchFamily="34" charset="0"/>
                <a:cs typeface="Calibri" panose="020F0502020204030204" pitchFamily="34" charset="0"/>
              </a:rPr>
              <a:t> Nov 2022</a:t>
            </a:r>
            <a:r>
              <a:rPr lang="en-US" sz="2800" dirty="0">
                <a:latin typeface="Calibri" panose="020F0502020204030204" pitchFamily="34" charset="0"/>
                <a:cs typeface="Calibri" panose="020F0502020204030204" pitchFamily="34" charset="0"/>
              </a:rPr>
              <a:t>)</a:t>
            </a:r>
          </a:p>
          <a:p>
            <a:pPr algn="ctr">
              <a:defRPr/>
            </a:pPr>
            <a:endParaRPr lang="en-US" sz="2000" dirty="0">
              <a:latin typeface="Times New Roman" pitchFamily="18" charset="0"/>
              <a:cs typeface="Times New Roman" pitchFamily="18" charset="0"/>
            </a:endParaRPr>
          </a:p>
        </p:txBody>
      </p:sp>
      <mc:AlternateContent xmlns:mc="http://schemas.openxmlformats.org/markup-compatibility/2006">
        <mc:Choice xmlns:p14="http://schemas.microsoft.com/office/powerpoint/2010/main" Requires="p14">
          <p:contentPart p14:bwMode="auto" r:id="rId2">
            <p14:nvContentPartPr>
              <p14:cNvPr id="3" name="Ink 2"/>
              <p14:cNvContentPartPr/>
              <p14:nvPr/>
            </p14:nvContentPartPr>
            <p14:xfrm>
              <a:off x="401760" y="1236960"/>
              <a:ext cx="10925280" cy="5243040"/>
            </p14:xfrm>
          </p:contentPart>
        </mc:Choice>
        <mc:Fallback>
          <p:pic>
            <p:nvPicPr>
              <p:cNvPr id="3" name="Ink 2"/>
              <p:cNvPicPr/>
              <p:nvPr/>
            </p:nvPicPr>
            <p:blipFill>
              <a:blip r:embed="rId3"/>
              <a:stretch>
                <a:fillRect/>
              </a:stretch>
            </p:blipFill>
            <p:spPr>
              <a:xfrm>
                <a:off x="392760" y="1228320"/>
                <a:ext cx="10941120" cy="5261760"/>
              </a:xfrm>
              <a:prstGeom prst="rect">
                <a:avLst/>
              </a:prstGeom>
            </p:spPr>
          </p:pic>
        </mc:Fallback>
      </mc:AlternateContent>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a:xfrm>
            <a:off x="25400" y="218317"/>
            <a:ext cx="6324600" cy="1143000"/>
          </a:xfrm>
        </p:spPr>
        <p:txBody>
          <a:bodyPr/>
          <a:lstStyle/>
          <a:p>
            <a:r>
              <a:rPr lang="en-US" dirty="0">
                <a:solidFill>
                  <a:srgbClr val="00B0F0"/>
                </a:solidFill>
                <a:latin typeface="Times New Roman" pitchFamily="18" charset="0"/>
                <a:cs typeface="Times New Roman" pitchFamily="18" charset="0"/>
              </a:rPr>
              <a:t>Examples on Independent Events</a:t>
            </a:r>
            <a:endParaRPr lang="en-IN" dirty="0"/>
          </a:p>
        </p:txBody>
      </p:sp>
      <mc:AlternateContent xmlns:mc="http://schemas.openxmlformats.org/markup-compatibility/2006" xmlns:a14="http://schemas.microsoft.com/office/drawing/2010/main">
        <mc:Choice Requires="a14">
          <p:sp>
            <p:nvSpPr>
              <p:cNvPr id="4" name="Rectangle 5"/>
              <p:cNvSpPr>
                <a:spLocks noGrp="1" noChangeArrowheads="1"/>
              </p:cNvSpPr>
              <p:nvPr>
                <p:ph idx="1"/>
              </p:nvPr>
            </p:nvSpPr>
            <p:spPr bwMode="auto">
              <a:xfrm>
                <a:off x="609600" y="1361317"/>
                <a:ext cx="10210800" cy="6449073"/>
              </a:xfrm>
              <a:prstGeom prst="rect">
                <a:avLst/>
              </a:prstGeom>
              <a:noFill/>
              <a:ln w="9525">
                <a:noFill/>
                <a:miter lim="800000"/>
                <a:headEnd/>
                <a:tailEnd/>
              </a:ln>
            </p:spPr>
            <p:txBody>
              <a:bodyPr wrap="square">
                <a:spAutoFit/>
              </a:bodyPr>
              <a:lstStyle/>
              <a:p>
                <a:pPr marL="457200" indent="-457200" algn="just" fontAlgn="base">
                  <a:spcBef>
                    <a:spcPct val="0"/>
                  </a:spcBef>
                  <a:spcAft>
                    <a:spcPct val="0"/>
                  </a:spcAft>
                </a:pPr>
                <a:endParaRPr lang="en-US" sz="2000" dirty="0">
                  <a:solidFill>
                    <a:prstClr val="black"/>
                  </a:solidFill>
                  <a:latin typeface="Times New Roman" pitchFamily="18" charset="0"/>
                  <a:cs typeface="Times New Roman" pitchFamily="18" charset="0"/>
                  <a:sym typeface="Symbol" pitchFamily="18" charset="2"/>
                </a:endParaRPr>
              </a:p>
              <a:p>
                <a:pPr marL="457200" indent="-457200" algn="just" fontAlgn="base">
                  <a:spcBef>
                    <a:spcPct val="0"/>
                  </a:spcBef>
                  <a:spcAft>
                    <a:spcPct val="0"/>
                  </a:spcAft>
                </a:pPr>
                <a:r>
                  <a:rPr lang="en-US" sz="2000" dirty="0">
                    <a:solidFill>
                      <a:prstClr val="black"/>
                    </a:solidFill>
                    <a:latin typeface="Times New Roman" pitchFamily="18" charset="0"/>
                    <a:cs typeface="Times New Roman" pitchFamily="18" charset="0"/>
                    <a:sym typeface="Symbol" pitchFamily="18" charset="2"/>
                  </a:rPr>
                  <a:t> A box contains 20 fuses of which 5 are defective. If two fuses are </a:t>
                </a:r>
                <a:r>
                  <a:rPr lang="en-US" sz="2000" dirty="0" err="1">
                    <a:solidFill>
                      <a:prstClr val="black"/>
                    </a:solidFill>
                    <a:latin typeface="Times New Roman" pitchFamily="18" charset="0"/>
                    <a:cs typeface="Times New Roman" pitchFamily="18" charset="0"/>
                    <a:sym typeface="Symbol" pitchFamily="18" charset="2"/>
                  </a:rPr>
                  <a:t>choosen</a:t>
                </a:r>
                <a:r>
                  <a:rPr lang="en-US" sz="2000" dirty="0">
                    <a:solidFill>
                      <a:prstClr val="black"/>
                    </a:solidFill>
                    <a:latin typeface="Times New Roman" pitchFamily="18" charset="0"/>
                    <a:cs typeface="Times New Roman" pitchFamily="18" charset="0"/>
                    <a:sym typeface="Symbol" pitchFamily="18" charset="2"/>
                  </a:rPr>
                  <a:t> at random one after the other. What is probability that both the fuses are defective if (</a:t>
                </a:r>
                <a:r>
                  <a:rPr lang="en-US" sz="2000" dirty="0" err="1">
                    <a:solidFill>
                      <a:prstClr val="black"/>
                    </a:solidFill>
                    <a:latin typeface="Times New Roman" pitchFamily="18" charset="0"/>
                    <a:cs typeface="Times New Roman" pitchFamily="18" charset="0"/>
                    <a:sym typeface="Symbol" pitchFamily="18" charset="2"/>
                  </a:rPr>
                  <a:t>i</a:t>
                </a:r>
                <a:r>
                  <a:rPr lang="en-US" sz="2000" dirty="0">
                    <a:solidFill>
                      <a:prstClr val="black"/>
                    </a:solidFill>
                    <a:latin typeface="Times New Roman" pitchFamily="18" charset="0"/>
                    <a:cs typeface="Times New Roman" pitchFamily="18" charset="0"/>
                    <a:sym typeface="Symbol" pitchFamily="18" charset="2"/>
                  </a:rPr>
                  <a:t>) the first fuse is replaced, (ii) the first fuse is not replaced.</a:t>
                </a:r>
              </a:p>
              <a:p>
                <a:pPr marL="457200" indent="-457200" algn="just" fontAlgn="base">
                  <a:spcBef>
                    <a:spcPct val="0"/>
                  </a:spcBef>
                  <a:spcAft>
                    <a:spcPct val="0"/>
                  </a:spcAft>
                </a:pPr>
                <a:endParaRPr lang="en-US" sz="2000" dirty="0">
                  <a:solidFill>
                    <a:prstClr val="black"/>
                  </a:solidFill>
                  <a:latin typeface="Times New Roman" pitchFamily="18" charset="0"/>
                  <a:cs typeface="Times New Roman" pitchFamily="18" charset="0"/>
                  <a:sym typeface="Symbol" pitchFamily="18" charset="2"/>
                </a:endParaRPr>
              </a:p>
              <a:p>
                <a:pPr marL="457200" indent="-457200" algn="just" fontAlgn="base">
                  <a:spcBef>
                    <a:spcPct val="0"/>
                  </a:spcBef>
                  <a:spcAft>
                    <a:spcPct val="0"/>
                  </a:spcAft>
                </a:pPr>
                <a:r>
                  <a:rPr lang="en-US" sz="2000" dirty="0">
                    <a:solidFill>
                      <a:srgbClr val="FF0000"/>
                    </a:solidFill>
                    <a:latin typeface="Times New Roman" pitchFamily="18" charset="0"/>
                    <a:cs typeface="Times New Roman" pitchFamily="18" charset="0"/>
                    <a:sym typeface="Symbol" pitchFamily="18" charset="2"/>
                  </a:rPr>
                  <a:t>Solution:</a:t>
                </a:r>
                <a:r>
                  <a:rPr lang="en-US" sz="2000" dirty="0">
                    <a:solidFill>
                      <a:prstClr val="black"/>
                    </a:solidFill>
                    <a:latin typeface="Times New Roman" pitchFamily="18" charset="0"/>
                    <a:cs typeface="Times New Roman" pitchFamily="18" charset="0"/>
                    <a:sym typeface="Symbol" pitchFamily="18" charset="2"/>
                  </a:rPr>
                  <a:t> Let A be the event that the first fuse is defective and </a:t>
                </a:r>
              </a:p>
              <a:p>
                <a:pPr marL="457200" indent="-457200" algn="just" fontAlgn="base">
                  <a:spcBef>
                    <a:spcPct val="0"/>
                  </a:spcBef>
                  <a:spcAft>
                    <a:spcPct val="0"/>
                  </a:spcAft>
                </a:pPr>
                <a:r>
                  <a:rPr lang="en-US" sz="2000" dirty="0">
                    <a:solidFill>
                      <a:prstClr val="black"/>
                    </a:solidFill>
                    <a:latin typeface="Times New Roman" pitchFamily="18" charset="0"/>
                    <a:cs typeface="Times New Roman" pitchFamily="18" charset="0"/>
                    <a:sym typeface="Symbol" pitchFamily="18" charset="2"/>
                  </a:rPr>
                  <a:t>                       B be the event that the second fuse is defective</a:t>
                </a:r>
              </a:p>
              <a:p>
                <a:pPr marL="457200" indent="-457200" algn="just" fontAlgn="base">
                  <a:spcBef>
                    <a:spcPct val="0"/>
                  </a:spcBef>
                  <a:spcAft>
                    <a:spcPct val="0"/>
                  </a:spcAft>
                </a:pPr>
                <a:endParaRPr lang="en-US" sz="2000" dirty="0">
                  <a:solidFill>
                    <a:prstClr val="black"/>
                  </a:solidFill>
                  <a:latin typeface="Times New Roman" pitchFamily="18" charset="0"/>
                  <a:cs typeface="Times New Roman" pitchFamily="18" charset="0"/>
                  <a:sym typeface="Symbol" pitchFamily="18" charset="2"/>
                </a:endParaRPr>
              </a:p>
              <a:p>
                <a:pPr marL="514350" indent="-514350" algn="just" fontAlgn="base">
                  <a:spcBef>
                    <a:spcPct val="0"/>
                  </a:spcBef>
                  <a:spcAft>
                    <a:spcPct val="0"/>
                  </a:spcAft>
                  <a:buFontTx/>
                  <a:buAutoNum type="romanLcParenBoth"/>
                </a:pPr>
                <a:r>
                  <a:rPr lang="en-US" sz="2000" dirty="0">
                    <a:solidFill>
                      <a:prstClr val="black"/>
                    </a:solidFill>
                    <a:latin typeface="Times New Roman" pitchFamily="18" charset="0"/>
                    <a:cs typeface="Times New Roman" pitchFamily="18" charset="0"/>
                    <a:sym typeface="Symbol" pitchFamily="18" charset="2"/>
                  </a:rPr>
                  <a:t>When the first fuse is replaced, the events are independent hence</a:t>
                </a:r>
                <a:r>
                  <a:rPr lang="en-US" dirty="0">
                    <a:solidFill>
                      <a:prstClr val="black"/>
                    </a:solidFill>
                    <a:latin typeface="Times New Roman" pitchFamily="18" charset="0"/>
                    <a:cs typeface="Times New Roman" pitchFamily="18" charset="0"/>
                    <a:sym typeface="Symbol" pitchFamily="18" charset="2"/>
                  </a:rPr>
                  <a:t> </a:t>
                </a:r>
              </a:p>
              <a:p>
                <a:pPr marL="0" indent="0" algn="just" fontAlgn="base">
                  <a:spcBef>
                    <a:spcPct val="0"/>
                  </a:spcBef>
                  <a:spcAft>
                    <a:spcPct val="0"/>
                  </a:spcAft>
                </a:pPr>
                <a:r>
                  <a:rPr lang="en-US" dirty="0">
                    <a:solidFill>
                      <a:prstClr val="black"/>
                    </a:solidFill>
                    <a:latin typeface="Times New Roman" pitchFamily="18" charset="0"/>
                    <a:cs typeface="Times New Roman" pitchFamily="18" charset="0"/>
                    <a:sym typeface="Symbol" pitchFamily="18" charset="2"/>
                  </a:rPr>
                  <a:t>         </a:t>
                </a:r>
                <a:r>
                  <a:rPr lang="en-US" i="1" dirty="0">
                    <a:solidFill>
                      <a:srgbClr val="FF0000"/>
                    </a:solidFill>
                    <a:latin typeface="Times New Roman" pitchFamily="18" charset="0"/>
                    <a:cs typeface="Times New Roman" pitchFamily="18" charset="0"/>
                    <a:sym typeface="Symbol" pitchFamily="18" charset="2"/>
                  </a:rPr>
                  <a:t>P</a:t>
                </a:r>
                <a:r>
                  <a:rPr lang="en-US" dirty="0">
                    <a:solidFill>
                      <a:srgbClr val="FF0000"/>
                    </a:solidFill>
                    <a:latin typeface="Times New Roman" pitchFamily="18" charset="0"/>
                    <a:cs typeface="Times New Roman" pitchFamily="18" charset="0"/>
                    <a:sym typeface="Symbol" pitchFamily="18" charset="2"/>
                  </a:rPr>
                  <a:t>(A  B) = </a:t>
                </a:r>
                <a:r>
                  <a:rPr lang="en-US" i="1" dirty="0">
                    <a:solidFill>
                      <a:srgbClr val="FF0000"/>
                    </a:solidFill>
                    <a:latin typeface="Times New Roman" pitchFamily="18" charset="0"/>
                    <a:cs typeface="Times New Roman" pitchFamily="18" charset="0"/>
                    <a:sym typeface="Symbol" pitchFamily="18" charset="2"/>
                  </a:rPr>
                  <a:t>P</a:t>
                </a:r>
                <a:r>
                  <a:rPr lang="en-US" dirty="0">
                    <a:solidFill>
                      <a:srgbClr val="FF0000"/>
                    </a:solidFill>
                    <a:latin typeface="Times New Roman" pitchFamily="18" charset="0"/>
                    <a:cs typeface="Times New Roman" pitchFamily="18" charset="0"/>
                    <a:sym typeface="Symbol" pitchFamily="18" charset="2"/>
                  </a:rPr>
                  <a:t>(A)  </a:t>
                </a:r>
                <a:r>
                  <a:rPr lang="en-US" i="1" dirty="0">
                    <a:solidFill>
                      <a:srgbClr val="FF0000"/>
                    </a:solidFill>
                    <a:latin typeface="Times New Roman" pitchFamily="18" charset="0"/>
                    <a:cs typeface="Times New Roman" pitchFamily="18" charset="0"/>
                    <a:sym typeface="Symbol" pitchFamily="18" charset="2"/>
                  </a:rPr>
                  <a:t>P</a:t>
                </a:r>
                <a:r>
                  <a:rPr lang="en-US" dirty="0">
                    <a:solidFill>
                      <a:srgbClr val="FF0000"/>
                    </a:solidFill>
                    <a:latin typeface="Times New Roman" pitchFamily="18" charset="0"/>
                    <a:cs typeface="Times New Roman" pitchFamily="18" charset="0"/>
                    <a:sym typeface="Symbol" pitchFamily="18" charset="2"/>
                  </a:rPr>
                  <a:t>(B)= </a:t>
                </a:r>
                <a14:m>
                  <m:oMath xmlns:m="http://schemas.openxmlformats.org/officeDocument/2006/math">
                    <m:f>
                      <m:fPr>
                        <m:ctrlPr>
                          <a:rPr lang="en-US" i="1">
                            <a:latin typeface="Cambria Math" panose="02040503050406030204" pitchFamily="18" charset="0"/>
                            <a:cs typeface="Times New Roman" pitchFamily="18" charset="0"/>
                            <a:sym typeface="Symbol" pitchFamily="18" charset="2"/>
                          </a:rPr>
                        </m:ctrlPr>
                      </m:fPr>
                      <m:num>
                        <m:r>
                          <a:rPr lang="en-US" i="1">
                            <a:latin typeface="Cambria Math" panose="02040503050406030204" pitchFamily="18" charset="0"/>
                            <a:cs typeface="Times New Roman" pitchFamily="18" charset="0"/>
                            <a:sym typeface="Symbol" pitchFamily="18" charset="2"/>
                          </a:rPr>
                          <m:t>5</m:t>
                        </m:r>
                        <m:sSub>
                          <m:sSubPr>
                            <m:ctrlPr>
                              <a:rPr lang="en-US" i="1">
                                <a:latin typeface="Cambria Math" panose="02040503050406030204" pitchFamily="18" charset="0"/>
                                <a:cs typeface="Times New Roman" pitchFamily="18" charset="0"/>
                                <a:sym typeface="Symbol" pitchFamily="18" charset="2"/>
                              </a:rPr>
                            </m:ctrlPr>
                          </m:sSubPr>
                          <m:e>
                            <m:r>
                              <a:rPr lang="en-US" i="1">
                                <a:latin typeface="Cambria Math" panose="02040503050406030204" pitchFamily="18" charset="0"/>
                                <a:cs typeface="Times New Roman" pitchFamily="18" charset="0"/>
                                <a:sym typeface="Symbol" pitchFamily="18" charset="2"/>
                              </a:rPr>
                              <m:t>𝐶</m:t>
                            </m:r>
                          </m:e>
                          <m:sub>
                            <m:r>
                              <a:rPr lang="en-US" i="1">
                                <a:latin typeface="Cambria Math" panose="02040503050406030204" pitchFamily="18" charset="0"/>
                                <a:cs typeface="Times New Roman" pitchFamily="18" charset="0"/>
                                <a:sym typeface="Symbol" pitchFamily="18" charset="2"/>
                              </a:rPr>
                              <m:t>1</m:t>
                            </m:r>
                          </m:sub>
                        </m:sSub>
                      </m:num>
                      <m:den>
                        <m:r>
                          <a:rPr lang="en-US" i="1">
                            <a:latin typeface="Cambria Math" panose="02040503050406030204" pitchFamily="18" charset="0"/>
                            <a:cs typeface="Times New Roman" pitchFamily="18" charset="0"/>
                            <a:sym typeface="Symbol" pitchFamily="18" charset="2"/>
                          </a:rPr>
                          <m:t>20</m:t>
                        </m:r>
                        <m:sSub>
                          <m:sSubPr>
                            <m:ctrlPr>
                              <a:rPr lang="en-US" i="1">
                                <a:latin typeface="Cambria Math" panose="02040503050406030204" pitchFamily="18" charset="0"/>
                                <a:cs typeface="Times New Roman" pitchFamily="18" charset="0"/>
                                <a:sym typeface="Symbol" pitchFamily="18" charset="2"/>
                              </a:rPr>
                            </m:ctrlPr>
                          </m:sSubPr>
                          <m:e>
                            <m:r>
                              <a:rPr lang="en-US" i="1">
                                <a:latin typeface="Cambria Math" panose="02040503050406030204" pitchFamily="18" charset="0"/>
                                <a:cs typeface="Times New Roman" pitchFamily="18" charset="0"/>
                                <a:sym typeface="Symbol" pitchFamily="18" charset="2"/>
                              </a:rPr>
                              <m:t>𝐶</m:t>
                            </m:r>
                          </m:e>
                          <m:sub>
                            <m:r>
                              <a:rPr lang="en-US" i="1">
                                <a:latin typeface="Cambria Math" panose="02040503050406030204" pitchFamily="18" charset="0"/>
                                <a:cs typeface="Times New Roman" pitchFamily="18" charset="0"/>
                                <a:sym typeface="Symbol" pitchFamily="18" charset="2"/>
                              </a:rPr>
                              <m:t>1</m:t>
                            </m:r>
                          </m:sub>
                        </m:sSub>
                      </m:den>
                    </m:f>
                    <m:r>
                      <a:rPr lang="en-US" i="1">
                        <a:latin typeface="Cambria Math" panose="02040503050406030204" pitchFamily="18" charset="0"/>
                        <a:ea typeface="Cambria Math" panose="02040503050406030204" pitchFamily="18" charset="0"/>
                        <a:cs typeface="Times New Roman" pitchFamily="18" charset="0"/>
                        <a:sym typeface="Symbol" pitchFamily="18" charset="2"/>
                      </a:rPr>
                      <m:t>×</m:t>
                    </m:r>
                    <m:f>
                      <m:fPr>
                        <m:ctrlPr>
                          <a:rPr lang="en-US" i="1">
                            <a:solidFill>
                              <a:schemeClr val="tx1"/>
                            </a:solidFill>
                            <a:latin typeface="Cambria Math" panose="02040503050406030204" pitchFamily="18" charset="0"/>
                            <a:cs typeface="Times New Roman" pitchFamily="18" charset="0"/>
                            <a:sym typeface="Symbol" pitchFamily="18" charset="2"/>
                          </a:rPr>
                        </m:ctrlPr>
                      </m:fPr>
                      <m:num>
                        <m:r>
                          <a:rPr lang="en-US" i="1">
                            <a:solidFill>
                              <a:schemeClr val="tx1"/>
                            </a:solidFill>
                            <a:latin typeface="Cambria Math" panose="02040503050406030204" pitchFamily="18" charset="0"/>
                            <a:cs typeface="Times New Roman" pitchFamily="18" charset="0"/>
                            <a:sym typeface="Symbol" pitchFamily="18" charset="2"/>
                          </a:rPr>
                          <m:t>5</m:t>
                        </m:r>
                        <m:sSub>
                          <m:sSubPr>
                            <m:ctrlPr>
                              <a:rPr lang="en-US" i="1">
                                <a:solidFill>
                                  <a:schemeClr val="tx1"/>
                                </a:solidFill>
                                <a:latin typeface="Cambria Math" panose="02040503050406030204" pitchFamily="18" charset="0"/>
                                <a:cs typeface="Times New Roman" pitchFamily="18" charset="0"/>
                                <a:sym typeface="Symbol" pitchFamily="18" charset="2"/>
                              </a:rPr>
                            </m:ctrlPr>
                          </m:sSubPr>
                          <m:e>
                            <m:r>
                              <a:rPr lang="en-US" i="1">
                                <a:solidFill>
                                  <a:schemeClr val="tx1"/>
                                </a:solidFill>
                                <a:latin typeface="Cambria Math" panose="02040503050406030204" pitchFamily="18" charset="0"/>
                                <a:cs typeface="Times New Roman" pitchFamily="18" charset="0"/>
                                <a:sym typeface="Symbol" pitchFamily="18" charset="2"/>
                              </a:rPr>
                              <m:t>𝐶</m:t>
                            </m:r>
                          </m:e>
                          <m:sub>
                            <m:r>
                              <a:rPr lang="en-US" i="1">
                                <a:solidFill>
                                  <a:schemeClr val="tx1"/>
                                </a:solidFill>
                                <a:latin typeface="Cambria Math" panose="02040503050406030204" pitchFamily="18" charset="0"/>
                                <a:cs typeface="Times New Roman" pitchFamily="18" charset="0"/>
                                <a:sym typeface="Symbol" pitchFamily="18" charset="2"/>
                              </a:rPr>
                              <m:t>1</m:t>
                            </m:r>
                          </m:sub>
                        </m:sSub>
                      </m:num>
                      <m:den>
                        <m:r>
                          <a:rPr lang="en-US" i="1">
                            <a:solidFill>
                              <a:schemeClr val="tx1"/>
                            </a:solidFill>
                            <a:latin typeface="Cambria Math" panose="02040503050406030204" pitchFamily="18" charset="0"/>
                            <a:cs typeface="Times New Roman" pitchFamily="18" charset="0"/>
                            <a:sym typeface="Symbol" pitchFamily="18" charset="2"/>
                          </a:rPr>
                          <m:t>20</m:t>
                        </m:r>
                        <m:sSub>
                          <m:sSubPr>
                            <m:ctrlPr>
                              <a:rPr lang="en-US" i="1">
                                <a:solidFill>
                                  <a:schemeClr val="tx1"/>
                                </a:solidFill>
                                <a:latin typeface="Cambria Math" panose="02040503050406030204" pitchFamily="18" charset="0"/>
                                <a:cs typeface="Times New Roman" pitchFamily="18" charset="0"/>
                                <a:sym typeface="Symbol" pitchFamily="18" charset="2"/>
                              </a:rPr>
                            </m:ctrlPr>
                          </m:sSubPr>
                          <m:e>
                            <m:r>
                              <a:rPr lang="en-US" i="1">
                                <a:solidFill>
                                  <a:schemeClr val="tx1"/>
                                </a:solidFill>
                                <a:latin typeface="Cambria Math" panose="02040503050406030204" pitchFamily="18" charset="0"/>
                                <a:cs typeface="Times New Roman" pitchFamily="18" charset="0"/>
                                <a:sym typeface="Symbol" pitchFamily="18" charset="2"/>
                              </a:rPr>
                              <m:t>𝐶</m:t>
                            </m:r>
                          </m:e>
                          <m:sub>
                            <m:r>
                              <a:rPr lang="en-US" i="1">
                                <a:solidFill>
                                  <a:schemeClr val="tx1"/>
                                </a:solidFill>
                                <a:latin typeface="Cambria Math" panose="02040503050406030204" pitchFamily="18" charset="0"/>
                                <a:cs typeface="Times New Roman" pitchFamily="18" charset="0"/>
                                <a:sym typeface="Symbol" pitchFamily="18" charset="2"/>
                              </a:rPr>
                              <m:t>1</m:t>
                            </m:r>
                          </m:sub>
                        </m:sSub>
                      </m:den>
                    </m:f>
                    <m:r>
                      <a:rPr lang="en-US" b="0" i="0" smtClean="0">
                        <a:solidFill>
                          <a:schemeClr val="tx1"/>
                        </a:solidFill>
                        <a:latin typeface="Cambria Math" panose="02040503050406030204" pitchFamily="18" charset="0"/>
                        <a:cs typeface="Times New Roman" pitchFamily="18" charset="0"/>
                        <a:sym typeface="Symbol" pitchFamily="18" charset="2"/>
                      </a:rPr>
                      <m:t>=</m:t>
                    </m:r>
                    <m:f>
                      <m:fPr>
                        <m:ctrlPr>
                          <a:rPr lang="en-US" b="0" i="1" smtClean="0">
                            <a:solidFill>
                              <a:schemeClr val="tx1"/>
                            </a:solidFill>
                            <a:latin typeface="Cambria Math" panose="02040503050406030204" pitchFamily="18" charset="0"/>
                            <a:cs typeface="Times New Roman" pitchFamily="18" charset="0"/>
                            <a:sym typeface="Symbol" pitchFamily="18" charset="2"/>
                          </a:rPr>
                        </m:ctrlPr>
                      </m:fPr>
                      <m:num>
                        <m:r>
                          <a:rPr lang="en-US" b="0" i="1" smtClean="0">
                            <a:solidFill>
                              <a:schemeClr val="tx1"/>
                            </a:solidFill>
                            <a:latin typeface="Cambria Math" panose="02040503050406030204" pitchFamily="18" charset="0"/>
                            <a:cs typeface="Times New Roman" pitchFamily="18" charset="0"/>
                            <a:sym typeface="Symbol" pitchFamily="18" charset="2"/>
                          </a:rPr>
                          <m:t>1</m:t>
                        </m:r>
                      </m:num>
                      <m:den>
                        <m:r>
                          <a:rPr lang="en-US" b="0" i="1" smtClean="0">
                            <a:solidFill>
                              <a:schemeClr val="tx1"/>
                            </a:solidFill>
                            <a:latin typeface="Cambria Math" panose="02040503050406030204" pitchFamily="18" charset="0"/>
                            <a:cs typeface="Times New Roman" pitchFamily="18" charset="0"/>
                            <a:sym typeface="Symbol" pitchFamily="18" charset="2"/>
                          </a:rPr>
                          <m:t>4</m:t>
                        </m:r>
                      </m:den>
                    </m:f>
                    <m:r>
                      <a:rPr lang="en-US" b="0" i="1" smtClean="0">
                        <a:solidFill>
                          <a:schemeClr val="tx1"/>
                        </a:solidFill>
                        <a:latin typeface="Cambria Math" panose="02040503050406030204" pitchFamily="18" charset="0"/>
                        <a:ea typeface="Cambria Math" panose="02040503050406030204" pitchFamily="18" charset="0"/>
                        <a:cs typeface="Times New Roman" pitchFamily="18" charset="0"/>
                        <a:sym typeface="Symbol" pitchFamily="18" charset="2"/>
                      </a:rPr>
                      <m:t>×</m:t>
                    </m:r>
                    <m:f>
                      <m:fPr>
                        <m:ctrlPr>
                          <a:rPr lang="en-US" b="0" i="1" smtClean="0">
                            <a:solidFill>
                              <a:schemeClr val="tx1"/>
                            </a:solidFill>
                            <a:latin typeface="Cambria Math" panose="02040503050406030204" pitchFamily="18" charset="0"/>
                            <a:cs typeface="Times New Roman" pitchFamily="18" charset="0"/>
                            <a:sym typeface="Symbol" pitchFamily="18" charset="2"/>
                          </a:rPr>
                        </m:ctrlPr>
                      </m:fPr>
                      <m:num>
                        <m:r>
                          <a:rPr lang="en-US" b="0" i="1" smtClean="0">
                            <a:solidFill>
                              <a:schemeClr val="tx1"/>
                            </a:solidFill>
                            <a:latin typeface="Cambria Math" panose="02040503050406030204" pitchFamily="18" charset="0"/>
                            <a:cs typeface="Times New Roman" pitchFamily="18" charset="0"/>
                            <a:sym typeface="Symbol" pitchFamily="18" charset="2"/>
                          </a:rPr>
                          <m:t>1</m:t>
                        </m:r>
                      </m:num>
                      <m:den>
                        <m:r>
                          <a:rPr lang="en-US" b="0" i="1" smtClean="0">
                            <a:solidFill>
                              <a:schemeClr val="tx1"/>
                            </a:solidFill>
                            <a:latin typeface="Cambria Math" panose="02040503050406030204" pitchFamily="18" charset="0"/>
                            <a:cs typeface="Times New Roman" pitchFamily="18" charset="0"/>
                            <a:sym typeface="Symbol" pitchFamily="18" charset="2"/>
                          </a:rPr>
                          <m:t>4</m:t>
                        </m:r>
                      </m:den>
                    </m:f>
                    <m:r>
                      <a:rPr lang="en-US" b="0" i="1" smtClean="0">
                        <a:solidFill>
                          <a:schemeClr val="tx1"/>
                        </a:solidFill>
                        <a:latin typeface="Cambria Math" panose="02040503050406030204" pitchFamily="18" charset="0"/>
                        <a:cs typeface="Times New Roman" pitchFamily="18" charset="0"/>
                        <a:sym typeface="Symbol" pitchFamily="18" charset="2"/>
                      </a:rPr>
                      <m:t>=</m:t>
                    </m:r>
                    <m:f>
                      <m:fPr>
                        <m:ctrlPr>
                          <a:rPr lang="en-US" b="0" i="1" smtClean="0">
                            <a:solidFill>
                              <a:schemeClr val="tx1"/>
                            </a:solidFill>
                            <a:latin typeface="Cambria Math" panose="02040503050406030204" pitchFamily="18" charset="0"/>
                            <a:cs typeface="Times New Roman" pitchFamily="18" charset="0"/>
                            <a:sym typeface="Symbol" pitchFamily="18" charset="2"/>
                          </a:rPr>
                        </m:ctrlPr>
                      </m:fPr>
                      <m:num>
                        <m:r>
                          <a:rPr lang="en-US" b="0" i="1" smtClean="0">
                            <a:solidFill>
                              <a:schemeClr val="tx1"/>
                            </a:solidFill>
                            <a:latin typeface="Cambria Math" panose="02040503050406030204" pitchFamily="18" charset="0"/>
                            <a:cs typeface="Times New Roman" pitchFamily="18" charset="0"/>
                            <a:sym typeface="Symbol" pitchFamily="18" charset="2"/>
                          </a:rPr>
                          <m:t>1</m:t>
                        </m:r>
                      </m:num>
                      <m:den>
                        <m:r>
                          <a:rPr lang="en-US" b="0" i="1" smtClean="0">
                            <a:solidFill>
                              <a:schemeClr val="tx1"/>
                            </a:solidFill>
                            <a:latin typeface="Cambria Math" panose="02040503050406030204" pitchFamily="18" charset="0"/>
                            <a:cs typeface="Times New Roman" pitchFamily="18" charset="0"/>
                            <a:sym typeface="Symbol" pitchFamily="18" charset="2"/>
                          </a:rPr>
                          <m:t>16</m:t>
                        </m:r>
                      </m:den>
                    </m:f>
                  </m:oMath>
                </a14:m>
                <a:r>
                  <a:rPr lang="en-US" dirty="0">
                    <a:solidFill>
                      <a:srgbClr val="FF0000"/>
                    </a:solidFill>
                    <a:latin typeface="Times New Roman" pitchFamily="18" charset="0"/>
                    <a:cs typeface="Times New Roman" pitchFamily="18" charset="0"/>
                    <a:sym typeface="Symbol" pitchFamily="18" charset="2"/>
                  </a:rPr>
                  <a:t>      </a:t>
                </a:r>
              </a:p>
              <a:p>
                <a:pPr marL="0" indent="0" algn="just" fontAlgn="base">
                  <a:spcBef>
                    <a:spcPct val="0"/>
                  </a:spcBef>
                  <a:spcAft>
                    <a:spcPct val="0"/>
                  </a:spcAft>
                </a:pPr>
                <a:endParaRPr lang="en-US" dirty="0">
                  <a:solidFill>
                    <a:srgbClr val="FF0000"/>
                  </a:solidFill>
                  <a:latin typeface="Times New Roman" pitchFamily="18" charset="0"/>
                  <a:cs typeface="Times New Roman" pitchFamily="18" charset="0"/>
                  <a:sym typeface="Symbol" pitchFamily="18" charset="2"/>
                </a:endParaRPr>
              </a:p>
              <a:p>
                <a:pPr marL="514350" indent="-514350" algn="just" fontAlgn="base">
                  <a:spcBef>
                    <a:spcPct val="0"/>
                  </a:spcBef>
                  <a:spcAft>
                    <a:spcPct val="0"/>
                  </a:spcAft>
                  <a:buAutoNum type="romanLcParenBoth" startAt="2"/>
                </a:pPr>
                <a:r>
                  <a:rPr lang="en-US" sz="2000" dirty="0">
                    <a:latin typeface="Times New Roman" pitchFamily="18" charset="0"/>
                    <a:cs typeface="Times New Roman" pitchFamily="18" charset="0"/>
                    <a:sym typeface="Symbol" pitchFamily="18" charset="2"/>
                  </a:rPr>
                  <a:t>When first fuse is not replaced, the events are not independent then </a:t>
                </a:r>
              </a:p>
              <a:p>
                <a:pPr marL="514350" indent="-514350" algn="just" fontAlgn="base">
                  <a:spcBef>
                    <a:spcPct val="0"/>
                  </a:spcBef>
                  <a:spcAft>
                    <a:spcPct val="0"/>
                  </a:spcAft>
                  <a:buAutoNum type="romanLcParenBoth" startAt="2"/>
                </a:pPr>
                <a:endParaRPr lang="en-US" sz="2000" dirty="0">
                  <a:latin typeface="Times New Roman" pitchFamily="18" charset="0"/>
                  <a:cs typeface="Times New Roman" pitchFamily="18" charset="0"/>
                  <a:sym typeface="Symbol" pitchFamily="18" charset="2"/>
                </a:endParaRPr>
              </a:p>
              <a:p>
                <a:pPr marL="0" indent="0" algn="just" fontAlgn="base">
                  <a:spcBef>
                    <a:spcPct val="0"/>
                  </a:spcBef>
                  <a:spcAft>
                    <a:spcPct val="0"/>
                  </a:spcAft>
                </a:pPr>
                <a:r>
                  <a:rPr lang="en-US" sz="2000" dirty="0">
                    <a:cs typeface="Times New Roman" pitchFamily="18" charset="0"/>
                    <a:sym typeface="Symbol" pitchFamily="18" charset="2"/>
                  </a:rPr>
                  <a:t>        </a:t>
                </a:r>
                <a14:m>
                  <m:oMath xmlns:m="http://schemas.openxmlformats.org/officeDocument/2006/math">
                    <m:r>
                      <a:rPr lang="en-US" sz="2000" i="1">
                        <a:latin typeface="Cambria Math" panose="02040503050406030204" pitchFamily="18" charset="0"/>
                        <a:cs typeface="Times New Roman" pitchFamily="18" charset="0"/>
                        <a:sym typeface="Symbol" pitchFamily="18" charset="2"/>
                      </a:rPr>
                      <m:t>𝑃</m:t>
                    </m:r>
                    <m:d>
                      <m:dPr>
                        <m:ctrlPr>
                          <a:rPr lang="en-US" sz="2000" i="1">
                            <a:latin typeface="Cambria Math" panose="02040503050406030204" pitchFamily="18" charset="0"/>
                            <a:cs typeface="Times New Roman" pitchFamily="18" charset="0"/>
                            <a:sym typeface="Symbol" pitchFamily="18" charset="2"/>
                          </a:rPr>
                        </m:ctrlPr>
                      </m:dPr>
                      <m:e>
                        <m:r>
                          <a:rPr lang="en-US" sz="2000" i="1">
                            <a:latin typeface="Cambria Math" panose="02040503050406030204" pitchFamily="18" charset="0"/>
                            <a:cs typeface="Times New Roman" pitchFamily="18" charset="0"/>
                            <a:sym typeface="Symbol" pitchFamily="18" charset="2"/>
                          </a:rPr>
                          <m:t>𝐵</m:t>
                        </m:r>
                        <m:r>
                          <a:rPr lang="en-US" sz="2000" i="1">
                            <a:latin typeface="Cambria Math" panose="02040503050406030204" pitchFamily="18" charset="0"/>
                            <a:ea typeface="Cambria Math" panose="02040503050406030204" pitchFamily="18" charset="0"/>
                            <a:cs typeface="Times New Roman" pitchFamily="18" charset="0"/>
                            <a:sym typeface="Symbol" pitchFamily="18" charset="2"/>
                          </a:rPr>
                          <m:t>∩</m:t>
                        </m:r>
                        <m:r>
                          <a:rPr lang="en-US" sz="2000" i="1">
                            <a:latin typeface="Cambria Math" panose="02040503050406030204" pitchFamily="18" charset="0"/>
                            <a:ea typeface="Cambria Math" panose="02040503050406030204" pitchFamily="18" charset="0"/>
                            <a:cs typeface="Times New Roman" pitchFamily="18" charset="0"/>
                            <a:sym typeface="Symbol" pitchFamily="18" charset="2"/>
                          </a:rPr>
                          <m:t>𝐴</m:t>
                        </m:r>
                      </m:e>
                    </m:d>
                    <m:r>
                      <a:rPr lang="en-US" sz="2000">
                        <a:latin typeface="Cambria Math" panose="02040503050406030204" pitchFamily="18" charset="0"/>
                        <a:ea typeface="Cambria Math" panose="02040503050406030204" pitchFamily="18" charset="0"/>
                        <a:cs typeface="Times New Roman" pitchFamily="18" charset="0"/>
                        <a:sym typeface="Symbol" pitchFamily="18" charset="2"/>
                      </a:rPr>
                      <m:t>=</m:t>
                    </m:r>
                    <m:r>
                      <m:rPr>
                        <m:sty m:val="p"/>
                      </m:rPr>
                      <a:rPr lang="en-US" sz="2000">
                        <a:latin typeface="Cambria Math" panose="02040503050406030204" pitchFamily="18" charset="0"/>
                        <a:ea typeface="Cambria Math" panose="02040503050406030204" pitchFamily="18" charset="0"/>
                        <a:cs typeface="Times New Roman" pitchFamily="18" charset="0"/>
                        <a:sym typeface="Symbol" pitchFamily="18" charset="2"/>
                      </a:rPr>
                      <m:t>P</m:t>
                    </m:r>
                    <m:d>
                      <m:dPr>
                        <m:ctrlPr>
                          <a:rPr lang="en-US" sz="2000" i="1">
                            <a:latin typeface="Cambria Math" panose="02040503050406030204" pitchFamily="18" charset="0"/>
                            <a:ea typeface="Cambria Math" panose="02040503050406030204" pitchFamily="18" charset="0"/>
                            <a:cs typeface="Times New Roman" pitchFamily="18" charset="0"/>
                            <a:sym typeface="Symbol" pitchFamily="18" charset="2"/>
                          </a:rPr>
                        </m:ctrlPr>
                      </m:dPr>
                      <m:e>
                        <m:r>
                          <m:rPr>
                            <m:sty m:val="p"/>
                          </m:rPr>
                          <a:rPr lang="en-US" sz="2000">
                            <a:latin typeface="Cambria Math" panose="02040503050406030204" pitchFamily="18" charset="0"/>
                            <a:ea typeface="Cambria Math" panose="02040503050406030204" pitchFamily="18" charset="0"/>
                            <a:cs typeface="Times New Roman" pitchFamily="18" charset="0"/>
                            <a:sym typeface="Symbol" pitchFamily="18" charset="2"/>
                          </a:rPr>
                          <m:t>A</m:t>
                        </m:r>
                      </m:e>
                    </m:d>
                    <m:r>
                      <a:rPr lang="en-US" sz="2000" i="1">
                        <a:latin typeface="Cambria Math" panose="02040503050406030204" pitchFamily="18" charset="0"/>
                        <a:ea typeface="Cambria Math" panose="02040503050406030204" pitchFamily="18" charset="0"/>
                        <a:cs typeface="Times New Roman" pitchFamily="18" charset="0"/>
                        <a:sym typeface="Symbol" pitchFamily="18" charset="2"/>
                      </a:rPr>
                      <m:t>×</m:t>
                    </m:r>
                    <m:r>
                      <a:rPr lang="en-US" sz="2000" i="1">
                        <a:latin typeface="Cambria Math" panose="02040503050406030204" pitchFamily="18" charset="0"/>
                        <a:ea typeface="Cambria Math" panose="02040503050406030204" pitchFamily="18" charset="0"/>
                        <a:cs typeface="Times New Roman" pitchFamily="18" charset="0"/>
                        <a:sym typeface="Symbol" pitchFamily="18" charset="2"/>
                      </a:rPr>
                      <m:t>𝑃</m:t>
                    </m:r>
                    <m:d>
                      <m:dPr>
                        <m:ctrlPr>
                          <a:rPr lang="en-US" sz="2000" i="1">
                            <a:latin typeface="Cambria Math" panose="02040503050406030204" pitchFamily="18" charset="0"/>
                            <a:ea typeface="Cambria Math" panose="02040503050406030204" pitchFamily="18" charset="0"/>
                            <a:cs typeface="Times New Roman" pitchFamily="18" charset="0"/>
                            <a:sym typeface="Symbol" pitchFamily="18" charset="2"/>
                          </a:rPr>
                        </m:ctrlPr>
                      </m:dPr>
                      <m:e>
                        <m:f>
                          <m:fPr>
                            <m:ctrlPr>
                              <a:rPr lang="en-US" sz="2000" i="1">
                                <a:latin typeface="Cambria Math" panose="02040503050406030204" pitchFamily="18" charset="0"/>
                                <a:ea typeface="Cambria Math" panose="02040503050406030204" pitchFamily="18" charset="0"/>
                                <a:cs typeface="Times New Roman" pitchFamily="18" charset="0"/>
                                <a:sym typeface="Symbol" pitchFamily="18" charset="2"/>
                              </a:rPr>
                            </m:ctrlPr>
                          </m:fPr>
                          <m:num>
                            <m:r>
                              <a:rPr lang="en-US" sz="2000" i="1">
                                <a:latin typeface="Cambria Math" panose="02040503050406030204" pitchFamily="18" charset="0"/>
                                <a:ea typeface="Cambria Math" panose="02040503050406030204" pitchFamily="18" charset="0"/>
                                <a:cs typeface="Times New Roman" pitchFamily="18" charset="0"/>
                                <a:sym typeface="Symbol" pitchFamily="18" charset="2"/>
                              </a:rPr>
                              <m:t>𝐵</m:t>
                            </m:r>
                          </m:num>
                          <m:den>
                            <m:r>
                              <a:rPr lang="en-US" sz="2000" i="1">
                                <a:latin typeface="Cambria Math" panose="02040503050406030204" pitchFamily="18" charset="0"/>
                                <a:ea typeface="Cambria Math" panose="02040503050406030204" pitchFamily="18" charset="0"/>
                                <a:cs typeface="Times New Roman" pitchFamily="18" charset="0"/>
                                <a:sym typeface="Symbol" pitchFamily="18" charset="2"/>
                              </a:rPr>
                              <m:t>𝐴</m:t>
                            </m:r>
                          </m:den>
                        </m:f>
                      </m:e>
                    </m:d>
                    <m:r>
                      <a:rPr lang="en-US" sz="2000" i="1">
                        <a:latin typeface="Cambria Math" panose="02040503050406030204" pitchFamily="18" charset="0"/>
                        <a:ea typeface="Cambria Math" panose="02040503050406030204" pitchFamily="18" charset="0"/>
                        <a:cs typeface="Times New Roman" pitchFamily="18" charset="0"/>
                        <a:sym typeface="Symbol" pitchFamily="18" charset="2"/>
                      </a:rPr>
                      <m:t>=</m:t>
                    </m:r>
                    <m:f>
                      <m:fPr>
                        <m:ctrlPr>
                          <a:rPr lang="en-US" sz="2000" i="1">
                            <a:latin typeface="Cambria Math" panose="02040503050406030204" pitchFamily="18" charset="0"/>
                            <a:ea typeface="Cambria Math" panose="02040503050406030204" pitchFamily="18" charset="0"/>
                            <a:cs typeface="Times New Roman" pitchFamily="18" charset="0"/>
                            <a:sym typeface="Symbol" pitchFamily="18" charset="2"/>
                          </a:rPr>
                        </m:ctrlPr>
                      </m:fPr>
                      <m:num>
                        <m:r>
                          <a:rPr lang="en-US" sz="2000" i="1">
                            <a:latin typeface="Cambria Math" panose="02040503050406030204" pitchFamily="18" charset="0"/>
                            <a:ea typeface="Cambria Math" panose="02040503050406030204" pitchFamily="18" charset="0"/>
                            <a:cs typeface="Times New Roman" pitchFamily="18" charset="0"/>
                            <a:sym typeface="Symbol" pitchFamily="18" charset="2"/>
                          </a:rPr>
                          <m:t>5</m:t>
                        </m:r>
                        <m:sSub>
                          <m:sSubPr>
                            <m:ctrlPr>
                              <a:rPr lang="en-US" sz="2000" i="1">
                                <a:latin typeface="Cambria Math" panose="02040503050406030204" pitchFamily="18" charset="0"/>
                                <a:ea typeface="Cambria Math" panose="02040503050406030204" pitchFamily="18" charset="0"/>
                                <a:cs typeface="Times New Roman" pitchFamily="18" charset="0"/>
                                <a:sym typeface="Symbol" pitchFamily="18" charset="2"/>
                              </a:rPr>
                            </m:ctrlPr>
                          </m:sSubPr>
                          <m:e>
                            <m:r>
                              <a:rPr lang="en-US" sz="2000" i="1">
                                <a:latin typeface="Cambria Math" panose="02040503050406030204" pitchFamily="18" charset="0"/>
                                <a:ea typeface="Cambria Math" panose="02040503050406030204" pitchFamily="18" charset="0"/>
                                <a:cs typeface="Times New Roman" pitchFamily="18" charset="0"/>
                                <a:sym typeface="Symbol" pitchFamily="18" charset="2"/>
                              </a:rPr>
                              <m:t>𝐶</m:t>
                            </m:r>
                          </m:e>
                          <m:sub>
                            <m:r>
                              <a:rPr lang="en-US" sz="2000" i="1">
                                <a:latin typeface="Cambria Math" panose="02040503050406030204" pitchFamily="18" charset="0"/>
                                <a:ea typeface="Cambria Math" panose="02040503050406030204" pitchFamily="18" charset="0"/>
                                <a:cs typeface="Times New Roman" pitchFamily="18" charset="0"/>
                                <a:sym typeface="Symbol" pitchFamily="18" charset="2"/>
                              </a:rPr>
                              <m:t>1</m:t>
                            </m:r>
                          </m:sub>
                        </m:sSub>
                      </m:num>
                      <m:den>
                        <m:r>
                          <a:rPr lang="en-US" sz="2000" i="1">
                            <a:latin typeface="Cambria Math" panose="02040503050406030204" pitchFamily="18" charset="0"/>
                            <a:ea typeface="Cambria Math" panose="02040503050406030204" pitchFamily="18" charset="0"/>
                            <a:cs typeface="Times New Roman" pitchFamily="18" charset="0"/>
                            <a:sym typeface="Symbol" pitchFamily="18" charset="2"/>
                          </a:rPr>
                          <m:t>20</m:t>
                        </m:r>
                        <m:sSub>
                          <m:sSubPr>
                            <m:ctrlPr>
                              <a:rPr lang="en-US" sz="2000" i="1">
                                <a:latin typeface="Cambria Math" panose="02040503050406030204" pitchFamily="18" charset="0"/>
                                <a:ea typeface="Cambria Math" panose="02040503050406030204" pitchFamily="18" charset="0"/>
                                <a:cs typeface="Times New Roman" pitchFamily="18" charset="0"/>
                                <a:sym typeface="Symbol" pitchFamily="18" charset="2"/>
                              </a:rPr>
                            </m:ctrlPr>
                          </m:sSubPr>
                          <m:e>
                            <m:r>
                              <a:rPr lang="en-US" sz="2000" i="1">
                                <a:latin typeface="Cambria Math" panose="02040503050406030204" pitchFamily="18" charset="0"/>
                                <a:ea typeface="Cambria Math" panose="02040503050406030204" pitchFamily="18" charset="0"/>
                                <a:cs typeface="Times New Roman" pitchFamily="18" charset="0"/>
                                <a:sym typeface="Symbol" pitchFamily="18" charset="2"/>
                              </a:rPr>
                              <m:t>𝐶</m:t>
                            </m:r>
                          </m:e>
                          <m:sub>
                            <m:r>
                              <a:rPr lang="en-US" sz="2000" i="1">
                                <a:latin typeface="Cambria Math" panose="02040503050406030204" pitchFamily="18" charset="0"/>
                                <a:ea typeface="Cambria Math" panose="02040503050406030204" pitchFamily="18" charset="0"/>
                                <a:cs typeface="Times New Roman" pitchFamily="18" charset="0"/>
                                <a:sym typeface="Symbol" pitchFamily="18" charset="2"/>
                              </a:rPr>
                              <m:t>1</m:t>
                            </m:r>
                          </m:sub>
                        </m:sSub>
                      </m:den>
                    </m:f>
                    <m:r>
                      <a:rPr lang="en-US" sz="2000" i="1">
                        <a:latin typeface="Cambria Math" panose="02040503050406030204" pitchFamily="18" charset="0"/>
                        <a:ea typeface="Cambria Math" panose="02040503050406030204" pitchFamily="18" charset="0"/>
                        <a:cs typeface="Times New Roman" pitchFamily="18" charset="0"/>
                        <a:sym typeface="Symbol" pitchFamily="18" charset="2"/>
                      </a:rPr>
                      <m:t>×</m:t>
                    </m:r>
                    <m:f>
                      <m:fPr>
                        <m:ctrlPr>
                          <a:rPr lang="en-US" sz="2000" i="1">
                            <a:latin typeface="Cambria Math" panose="02040503050406030204" pitchFamily="18" charset="0"/>
                            <a:ea typeface="Cambria Math" panose="02040503050406030204" pitchFamily="18" charset="0"/>
                            <a:cs typeface="Times New Roman" pitchFamily="18" charset="0"/>
                            <a:sym typeface="Symbol" pitchFamily="18" charset="2"/>
                          </a:rPr>
                        </m:ctrlPr>
                      </m:fPr>
                      <m:num>
                        <m:r>
                          <a:rPr lang="en-US" sz="2000" i="1">
                            <a:latin typeface="Cambria Math" panose="02040503050406030204" pitchFamily="18" charset="0"/>
                            <a:ea typeface="Cambria Math" panose="02040503050406030204" pitchFamily="18" charset="0"/>
                            <a:cs typeface="Times New Roman" pitchFamily="18" charset="0"/>
                            <a:sym typeface="Symbol" pitchFamily="18" charset="2"/>
                          </a:rPr>
                          <m:t>4</m:t>
                        </m:r>
                        <m:sSub>
                          <m:sSubPr>
                            <m:ctrlPr>
                              <a:rPr lang="en-US" sz="2000" i="1">
                                <a:latin typeface="Cambria Math" panose="02040503050406030204" pitchFamily="18" charset="0"/>
                                <a:ea typeface="Cambria Math" panose="02040503050406030204" pitchFamily="18" charset="0"/>
                                <a:cs typeface="Times New Roman" pitchFamily="18" charset="0"/>
                                <a:sym typeface="Symbol" pitchFamily="18" charset="2"/>
                              </a:rPr>
                            </m:ctrlPr>
                          </m:sSubPr>
                          <m:e>
                            <m:r>
                              <a:rPr lang="en-US" sz="2000" i="1">
                                <a:latin typeface="Cambria Math" panose="02040503050406030204" pitchFamily="18" charset="0"/>
                                <a:ea typeface="Cambria Math" panose="02040503050406030204" pitchFamily="18" charset="0"/>
                                <a:cs typeface="Times New Roman" pitchFamily="18" charset="0"/>
                                <a:sym typeface="Symbol" pitchFamily="18" charset="2"/>
                              </a:rPr>
                              <m:t>𝐶</m:t>
                            </m:r>
                          </m:e>
                          <m:sub>
                            <m:r>
                              <a:rPr lang="en-US" sz="2000" i="1">
                                <a:latin typeface="Cambria Math" panose="02040503050406030204" pitchFamily="18" charset="0"/>
                                <a:ea typeface="Cambria Math" panose="02040503050406030204" pitchFamily="18" charset="0"/>
                                <a:cs typeface="Times New Roman" pitchFamily="18" charset="0"/>
                                <a:sym typeface="Symbol" pitchFamily="18" charset="2"/>
                              </a:rPr>
                              <m:t>1</m:t>
                            </m:r>
                          </m:sub>
                        </m:sSub>
                      </m:num>
                      <m:den>
                        <m:r>
                          <a:rPr lang="en-US" sz="2000" i="1">
                            <a:latin typeface="Cambria Math" panose="02040503050406030204" pitchFamily="18" charset="0"/>
                            <a:ea typeface="Cambria Math" panose="02040503050406030204" pitchFamily="18" charset="0"/>
                            <a:cs typeface="Times New Roman" pitchFamily="18" charset="0"/>
                            <a:sym typeface="Symbol" pitchFamily="18" charset="2"/>
                          </a:rPr>
                          <m:t>19</m:t>
                        </m:r>
                        <m:sSub>
                          <m:sSubPr>
                            <m:ctrlPr>
                              <a:rPr lang="en-US" sz="2000" i="1">
                                <a:latin typeface="Cambria Math" panose="02040503050406030204" pitchFamily="18" charset="0"/>
                                <a:ea typeface="Cambria Math" panose="02040503050406030204" pitchFamily="18" charset="0"/>
                                <a:cs typeface="Times New Roman" pitchFamily="18" charset="0"/>
                                <a:sym typeface="Symbol" pitchFamily="18" charset="2"/>
                              </a:rPr>
                            </m:ctrlPr>
                          </m:sSubPr>
                          <m:e>
                            <m:r>
                              <a:rPr lang="en-US" sz="2000" i="1">
                                <a:latin typeface="Cambria Math" panose="02040503050406030204" pitchFamily="18" charset="0"/>
                                <a:ea typeface="Cambria Math" panose="02040503050406030204" pitchFamily="18" charset="0"/>
                                <a:cs typeface="Times New Roman" pitchFamily="18" charset="0"/>
                                <a:sym typeface="Symbol" pitchFamily="18" charset="2"/>
                              </a:rPr>
                              <m:t>𝐶</m:t>
                            </m:r>
                          </m:e>
                          <m:sub>
                            <m:r>
                              <a:rPr lang="en-US" sz="2000" i="1">
                                <a:latin typeface="Cambria Math" panose="02040503050406030204" pitchFamily="18" charset="0"/>
                                <a:ea typeface="Cambria Math" panose="02040503050406030204" pitchFamily="18" charset="0"/>
                                <a:cs typeface="Times New Roman" pitchFamily="18" charset="0"/>
                                <a:sym typeface="Symbol" pitchFamily="18" charset="2"/>
                              </a:rPr>
                              <m:t>1</m:t>
                            </m:r>
                          </m:sub>
                        </m:sSub>
                      </m:den>
                    </m:f>
                    <m:r>
                      <a:rPr lang="en-US" sz="2000" i="1">
                        <a:latin typeface="Cambria Math" panose="02040503050406030204" pitchFamily="18" charset="0"/>
                        <a:ea typeface="Cambria Math" panose="02040503050406030204" pitchFamily="18" charset="0"/>
                        <a:cs typeface="Times New Roman" pitchFamily="18" charset="0"/>
                        <a:sym typeface="Symbol" pitchFamily="18" charset="2"/>
                      </a:rPr>
                      <m:t>=</m:t>
                    </m:r>
                    <m:f>
                      <m:fPr>
                        <m:ctrlPr>
                          <a:rPr lang="en-US" sz="2000" i="1">
                            <a:latin typeface="Cambria Math" panose="02040503050406030204" pitchFamily="18" charset="0"/>
                            <a:ea typeface="Cambria Math" panose="02040503050406030204" pitchFamily="18" charset="0"/>
                            <a:cs typeface="Times New Roman" pitchFamily="18" charset="0"/>
                            <a:sym typeface="Symbol" pitchFamily="18" charset="2"/>
                          </a:rPr>
                        </m:ctrlPr>
                      </m:fPr>
                      <m:num>
                        <m:r>
                          <a:rPr lang="en-US" sz="2000" i="1">
                            <a:latin typeface="Cambria Math" panose="02040503050406030204" pitchFamily="18" charset="0"/>
                            <a:ea typeface="Cambria Math" panose="02040503050406030204" pitchFamily="18" charset="0"/>
                            <a:cs typeface="Times New Roman" pitchFamily="18" charset="0"/>
                            <a:sym typeface="Symbol" pitchFamily="18" charset="2"/>
                          </a:rPr>
                          <m:t>1</m:t>
                        </m:r>
                      </m:num>
                      <m:den>
                        <m:r>
                          <a:rPr lang="en-US" sz="2000" i="1">
                            <a:latin typeface="Cambria Math" panose="02040503050406030204" pitchFamily="18" charset="0"/>
                            <a:ea typeface="Cambria Math" panose="02040503050406030204" pitchFamily="18" charset="0"/>
                            <a:cs typeface="Times New Roman" pitchFamily="18" charset="0"/>
                            <a:sym typeface="Symbol" pitchFamily="18" charset="2"/>
                          </a:rPr>
                          <m:t>19</m:t>
                        </m:r>
                      </m:den>
                    </m:f>
                  </m:oMath>
                </a14:m>
                <a:r>
                  <a:rPr lang="en-US" sz="2000" dirty="0">
                    <a:latin typeface="Times New Roman" pitchFamily="18" charset="0"/>
                    <a:cs typeface="Times New Roman" pitchFamily="18" charset="0"/>
                    <a:sym typeface="Symbol" pitchFamily="18" charset="2"/>
                  </a:rPr>
                  <a:t> </a:t>
                </a:r>
              </a:p>
              <a:p>
                <a:pPr marL="514350" indent="-514350" algn="just" fontAlgn="base">
                  <a:spcBef>
                    <a:spcPct val="0"/>
                  </a:spcBef>
                  <a:spcAft>
                    <a:spcPct val="0"/>
                  </a:spcAft>
                  <a:buFontTx/>
                  <a:buAutoNum type="romanLcParenBoth"/>
                </a:pPr>
                <a:endParaRPr lang="en-US" dirty="0">
                  <a:solidFill>
                    <a:prstClr val="black"/>
                  </a:solidFill>
                  <a:latin typeface="Times New Roman" pitchFamily="18" charset="0"/>
                  <a:cs typeface="Times New Roman" pitchFamily="18" charset="0"/>
                  <a:sym typeface="Symbol" pitchFamily="18" charset="2"/>
                </a:endParaRPr>
              </a:p>
              <a:p>
                <a:pPr marL="457200" indent="-457200" algn="just" fontAlgn="base">
                  <a:spcBef>
                    <a:spcPct val="0"/>
                  </a:spcBef>
                  <a:spcAft>
                    <a:spcPct val="0"/>
                  </a:spcAft>
                </a:pPr>
                <a:endParaRPr lang="en-US" dirty="0">
                  <a:solidFill>
                    <a:prstClr val="black"/>
                  </a:solidFill>
                  <a:latin typeface="Times New Roman" pitchFamily="18" charset="0"/>
                  <a:cs typeface="Times New Roman" pitchFamily="18" charset="0"/>
                  <a:sym typeface="Symbol" pitchFamily="18" charset="2"/>
                </a:endParaRPr>
              </a:p>
              <a:p>
                <a:pPr marL="457200" indent="-457200" algn="just" fontAlgn="base">
                  <a:spcBef>
                    <a:spcPct val="0"/>
                  </a:spcBef>
                  <a:spcAft>
                    <a:spcPct val="0"/>
                  </a:spcAft>
                </a:pPr>
                <a:r>
                  <a:rPr lang="en-US" dirty="0">
                    <a:solidFill>
                      <a:prstClr val="black"/>
                    </a:solidFill>
                    <a:latin typeface="Times New Roman" pitchFamily="18" charset="0"/>
                    <a:cs typeface="Times New Roman" pitchFamily="18" charset="0"/>
                    <a:sym typeface="Symbol" pitchFamily="18" charset="2"/>
                  </a:rPr>
                  <a:t>                                                         </a:t>
                </a:r>
              </a:p>
              <a:p>
                <a:pPr marL="457200" indent="-457200" algn="just" fontAlgn="base">
                  <a:spcBef>
                    <a:spcPct val="0"/>
                  </a:spcBef>
                  <a:spcAft>
                    <a:spcPct val="0"/>
                  </a:spcAft>
                </a:pPr>
                <a:r>
                  <a:rPr lang="en-US" dirty="0">
                    <a:solidFill>
                      <a:srgbClr val="FF0000"/>
                    </a:solidFill>
                    <a:latin typeface="Times New Roman" pitchFamily="18" charset="0"/>
                    <a:cs typeface="Times New Roman" pitchFamily="18" charset="0"/>
                    <a:sym typeface="Symbol" pitchFamily="18" charset="2"/>
                  </a:rPr>
                  <a:t>                                                     </a:t>
                </a:r>
                <a:endParaRPr lang="en-US" dirty="0">
                  <a:solidFill>
                    <a:prstClr val="black"/>
                  </a:solidFill>
                  <a:latin typeface="Times New Roman" pitchFamily="18" charset="0"/>
                  <a:cs typeface="Times New Roman" pitchFamily="18" charset="0"/>
                  <a:sym typeface="Symbol" pitchFamily="18" charset="2"/>
                </a:endParaRPr>
              </a:p>
            </p:txBody>
          </p:sp>
        </mc:Choice>
        <mc:Fallback xmlns="">
          <p:sp>
            <p:nvSpPr>
              <p:cNvPr id="4" name="Rectangle 5"/>
              <p:cNvSpPr>
                <a:spLocks noGrp="1" noRot="1" noChangeAspect="1" noMove="1" noResize="1" noEditPoints="1" noAdjustHandles="1" noChangeArrowheads="1" noChangeShapeType="1" noTextEdit="1"/>
              </p:cNvSpPr>
              <p:nvPr>
                <p:ph idx="1"/>
              </p:nvPr>
            </p:nvSpPr>
            <p:spPr bwMode="auto">
              <a:xfrm>
                <a:off x="609600" y="1361317"/>
                <a:ext cx="10210800" cy="6449073"/>
              </a:xfrm>
              <a:prstGeom prst="rect">
                <a:avLst/>
              </a:prstGeom>
              <a:blipFill>
                <a:blip r:embed="rId2"/>
                <a:stretch>
                  <a:fillRect l="-597" r="-597"/>
                </a:stretch>
              </a:blipFill>
              <a:ln w="9525">
                <a:noFill/>
                <a:miter lim="800000"/>
                <a:headEnd/>
                <a:tailEnd/>
              </a:ln>
            </p:spPr>
            <p:txBody>
              <a:bodyPr/>
              <a:lstStyle/>
              <a:p>
                <a:r>
                  <a:rPr lang="en-US">
                    <a:noFill/>
                  </a:rPr>
                  <a:t> </a:t>
                </a:r>
              </a:p>
            </p:txBody>
          </p:sp>
        </mc:Fallback>
      </mc:AlternateContent>
      <mc:AlternateContent xmlns:mc="http://schemas.openxmlformats.org/markup-compatibility/2006">
        <mc:Choice xmlns:p14="http://schemas.microsoft.com/office/powerpoint/2010/main" Requires="p14">
          <p:contentPart p14:bwMode="auto" r:id="rId3">
            <p14:nvContentPartPr>
              <p14:cNvPr id="2" name="Ink 1"/>
              <p14:cNvContentPartPr/>
              <p14:nvPr/>
            </p14:nvContentPartPr>
            <p14:xfrm>
              <a:off x="1168560" y="4049280"/>
              <a:ext cx="4018680" cy="877320"/>
            </p14:xfrm>
          </p:contentPart>
        </mc:Choice>
        <mc:Fallback>
          <p:pic>
            <p:nvPicPr>
              <p:cNvPr id="2" name="Ink 1"/>
              <p:cNvPicPr/>
              <p:nvPr/>
            </p:nvPicPr>
            <p:blipFill>
              <a:blip r:embed="rId4"/>
              <a:stretch>
                <a:fillRect/>
              </a:stretch>
            </p:blipFill>
            <p:spPr>
              <a:xfrm>
                <a:off x="1164600" y="4046760"/>
                <a:ext cx="4029840" cy="885240"/>
              </a:xfrm>
              <a:prstGeom prst="rect">
                <a:avLst/>
              </a:prstGeom>
            </p:spPr>
          </p:pic>
        </mc:Fallback>
      </mc:AlternateContent>
    </p:spTree>
    <p:extLst>
      <p:ext uri="{BB962C8B-B14F-4D97-AF65-F5344CB8AC3E}">
        <p14:creationId xmlns:p14="http://schemas.microsoft.com/office/powerpoint/2010/main" val="3129254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fade">
                                      <p:cBhvr>
                                        <p:cTn id="7" dur="1000"/>
                                        <p:tgtEl>
                                          <p:spTgt spid="4">
                                            <p:txEl>
                                              <p:pRg st="1" end="1"/>
                                            </p:txEl>
                                          </p:spTgt>
                                        </p:tgtEl>
                                      </p:cBhvr>
                                    </p:animEffect>
                                    <p:anim calcmode="lin" valueType="num">
                                      <p:cBhvr>
                                        <p:cTn id="8"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
                                            <p:txEl>
                                              <p:pRg st="3" end="3"/>
                                            </p:txEl>
                                          </p:spTgt>
                                        </p:tgtEl>
                                        <p:attrNameLst>
                                          <p:attrName>style.visibility</p:attrName>
                                        </p:attrNameLst>
                                      </p:cBhvr>
                                      <p:to>
                                        <p:strVal val="visible"/>
                                      </p:to>
                                    </p:set>
                                    <p:animEffect transition="in" filter="fade">
                                      <p:cBhvr>
                                        <p:cTn id="14" dur="1000"/>
                                        <p:tgtEl>
                                          <p:spTgt spid="4">
                                            <p:txEl>
                                              <p:pRg st="3" end="3"/>
                                            </p:txEl>
                                          </p:spTgt>
                                        </p:tgtEl>
                                      </p:cBhvr>
                                    </p:animEffect>
                                    <p:anim calcmode="lin" valueType="num">
                                      <p:cBhvr>
                                        <p:cTn id="15" dur="10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4">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animEffect transition="in" filter="fade">
                                      <p:cBhvr>
                                        <p:cTn id="21" dur="1000"/>
                                        <p:tgtEl>
                                          <p:spTgt spid="4">
                                            <p:txEl>
                                              <p:pRg st="4" end="4"/>
                                            </p:txEl>
                                          </p:spTgt>
                                        </p:tgtEl>
                                      </p:cBhvr>
                                    </p:animEffect>
                                    <p:anim calcmode="lin" valueType="num">
                                      <p:cBhvr>
                                        <p:cTn id="22" dur="1000" fill="hold"/>
                                        <p:tgtEl>
                                          <p:spTgt spid="4">
                                            <p:txEl>
                                              <p:pRg st="4" end="4"/>
                                            </p:txEl>
                                          </p:spTgt>
                                        </p:tgtEl>
                                        <p:attrNameLst>
                                          <p:attrName>ppt_x</p:attrName>
                                        </p:attrNameLst>
                                      </p:cBhvr>
                                      <p:tavLst>
                                        <p:tav tm="0">
                                          <p:val>
                                            <p:strVal val="#ppt_x"/>
                                          </p:val>
                                        </p:tav>
                                        <p:tav tm="100000">
                                          <p:val>
                                            <p:strVal val="#ppt_x"/>
                                          </p:val>
                                        </p:tav>
                                      </p:tavLst>
                                    </p:anim>
                                    <p:anim calcmode="lin" valueType="num">
                                      <p:cBhvr>
                                        <p:cTn id="23" dur="1000" fill="hold"/>
                                        <p:tgtEl>
                                          <p:spTgt spid="4">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4">
                                            <p:txEl>
                                              <p:pRg st="6" end="6"/>
                                            </p:txEl>
                                          </p:spTgt>
                                        </p:tgtEl>
                                        <p:attrNameLst>
                                          <p:attrName>style.visibility</p:attrName>
                                        </p:attrNameLst>
                                      </p:cBhvr>
                                      <p:to>
                                        <p:strVal val="visible"/>
                                      </p:to>
                                    </p:set>
                                    <p:animEffect transition="in" filter="fade">
                                      <p:cBhvr>
                                        <p:cTn id="28" dur="1000"/>
                                        <p:tgtEl>
                                          <p:spTgt spid="4">
                                            <p:txEl>
                                              <p:pRg st="6" end="6"/>
                                            </p:txEl>
                                          </p:spTgt>
                                        </p:tgtEl>
                                      </p:cBhvr>
                                    </p:animEffect>
                                    <p:anim calcmode="lin" valueType="num">
                                      <p:cBhvr>
                                        <p:cTn id="29" dur="1000" fill="hold"/>
                                        <p:tgtEl>
                                          <p:spTgt spid="4">
                                            <p:txEl>
                                              <p:pRg st="6" end="6"/>
                                            </p:txEl>
                                          </p:spTgt>
                                        </p:tgtEl>
                                        <p:attrNameLst>
                                          <p:attrName>ppt_x</p:attrName>
                                        </p:attrNameLst>
                                      </p:cBhvr>
                                      <p:tavLst>
                                        <p:tav tm="0">
                                          <p:val>
                                            <p:strVal val="#ppt_x"/>
                                          </p:val>
                                        </p:tav>
                                        <p:tav tm="100000">
                                          <p:val>
                                            <p:strVal val="#ppt_x"/>
                                          </p:val>
                                        </p:tav>
                                      </p:tavLst>
                                    </p:anim>
                                    <p:anim calcmode="lin" valueType="num">
                                      <p:cBhvr>
                                        <p:cTn id="30" dur="1000" fill="hold"/>
                                        <p:tgtEl>
                                          <p:spTgt spid="4">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4">
                                            <p:txEl>
                                              <p:pRg st="7" end="7"/>
                                            </p:txEl>
                                          </p:spTgt>
                                        </p:tgtEl>
                                        <p:attrNameLst>
                                          <p:attrName>style.visibility</p:attrName>
                                        </p:attrNameLst>
                                      </p:cBhvr>
                                      <p:to>
                                        <p:strVal val="visible"/>
                                      </p:to>
                                    </p:set>
                                    <p:animEffect transition="in" filter="fade">
                                      <p:cBhvr>
                                        <p:cTn id="35" dur="1000"/>
                                        <p:tgtEl>
                                          <p:spTgt spid="4">
                                            <p:txEl>
                                              <p:pRg st="7" end="7"/>
                                            </p:txEl>
                                          </p:spTgt>
                                        </p:tgtEl>
                                      </p:cBhvr>
                                    </p:animEffect>
                                    <p:anim calcmode="lin" valueType="num">
                                      <p:cBhvr>
                                        <p:cTn id="36" dur="1000" fill="hold"/>
                                        <p:tgtEl>
                                          <p:spTgt spid="4">
                                            <p:txEl>
                                              <p:pRg st="7" end="7"/>
                                            </p:txEl>
                                          </p:spTgt>
                                        </p:tgtEl>
                                        <p:attrNameLst>
                                          <p:attrName>ppt_x</p:attrName>
                                        </p:attrNameLst>
                                      </p:cBhvr>
                                      <p:tavLst>
                                        <p:tav tm="0">
                                          <p:val>
                                            <p:strVal val="#ppt_x"/>
                                          </p:val>
                                        </p:tav>
                                        <p:tav tm="100000">
                                          <p:val>
                                            <p:strVal val="#ppt_x"/>
                                          </p:val>
                                        </p:tav>
                                      </p:tavLst>
                                    </p:anim>
                                    <p:anim calcmode="lin" valueType="num">
                                      <p:cBhvr>
                                        <p:cTn id="37" dur="1000" fill="hold"/>
                                        <p:tgtEl>
                                          <p:spTgt spid="4">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4">
                                            <p:txEl>
                                              <p:pRg st="9" end="9"/>
                                            </p:txEl>
                                          </p:spTgt>
                                        </p:tgtEl>
                                        <p:attrNameLst>
                                          <p:attrName>style.visibility</p:attrName>
                                        </p:attrNameLst>
                                      </p:cBhvr>
                                      <p:to>
                                        <p:strVal val="visible"/>
                                      </p:to>
                                    </p:set>
                                    <p:animEffect transition="in" filter="fade">
                                      <p:cBhvr>
                                        <p:cTn id="42" dur="1000"/>
                                        <p:tgtEl>
                                          <p:spTgt spid="4">
                                            <p:txEl>
                                              <p:pRg st="9" end="9"/>
                                            </p:txEl>
                                          </p:spTgt>
                                        </p:tgtEl>
                                      </p:cBhvr>
                                    </p:animEffect>
                                    <p:anim calcmode="lin" valueType="num">
                                      <p:cBhvr>
                                        <p:cTn id="43" dur="1000" fill="hold"/>
                                        <p:tgtEl>
                                          <p:spTgt spid="4">
                                            <p:txEl>
                                              <p:pRg st="9" end="9"/>
                                            </p:txEl>
                                          </p:spTgt>
                                        </p:tgtEl>
                                        <p:attrNameLst>
                                          <p:attrName>ppt_x</p:attrName>
                                        </p:attrNameLst>
                                      </p:cBhvr>
                                      <p:tavLst>
                                        <p:tav tm="0">
                                          <p:val>
                                            <p:strVal val="#ppt_x"/>
                                          </p:val>
                                        </p:tav>
                                        <p:tav tm="100000">
                                          <p:val>
                                            <p:strVal val="#ppt_x"/>
                                          </p:val>
                                        </p:tav>
                                      </p:tavLst>
                                    </p:anim>
                                    <p:anim calcmode="lin" valueType="num">
                                      <p:cBhvr>
                                        <p:cTn id="44" dur="1000" fill="hold"/>
                                        <p:tgtEl>
                                          <p:spTgt spid="4">
                                            <p:txEl>
                                              <p:pRg st="9" end="9"/>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4">
                                            <p:txEl>
                                              <p:pRg st="11" end="11"/>
                                            </p:txEl>
                                          </p:spTgt>
                                        </p:tgtEl>
                                        <p:attrNameLst>
                                          <p:attrName>style.visibility</p:attrName>
                                        </p:attrNameLst>
                                      </p:cBhvr>
                                      <p:to>
                                        <p:strVal val="visible"/>
                                      </p:to>
                                    </p:set>
                                    <p:animEffect transition="in" filter="fade">
                                      <p:cBhvr>
                                        <p:cTn id="49" dur="1000"/>
                                        <p:tgtEl>
                                          <p:spTgt spid="4">
                                            <p:txEl>
                                              <p:pRg st="11" end="11"/>
                                            </p:txEl>
                                          </p:spTgt>
                                        </p:tgtEl>
                                      </p:cBhvr>
                                    </p:animEffect>
                                    <p:anim calcmode="lin" valueType="num">
                                      <p:cBhvr>
                                        <p:cTn id="50" dur="1000" fill="hold"/>
                                        <p:tgtEl>
                                          <p:spTgt spid="4">
                                            <p:txEl>
                                              <p:pRg st="11" end="11"/>
                                            </p:txEl>
                                          </p:spTgt>
                                        </p:tgtEl>
                                        <p:attrNameLst>
                                          <p:attrName>ppt_x</p:attrName>
                                        </p:attrNameLst>
                                      </p:cBhvr>
                                      <p:tavLst>
                                        <p:tav tm="0">
                                          <p:val>
                                            <p:strVal val="#ppt_x"/>
                                          </p:val>
                                        </p:tav>
                                        <p:tav tm="100000">
                                          <p:val>
                                            <p:strVal val="#ppt_x"/>
                                          </p:val>
                                        </p:tav>
                                      </p:tavLst>
                                    </p:anim>
                                    <p:anim calcmode="lin" valueType="num">
                                      <p:cBhvr>
                                        <p:cTn id="51" dur="1000" fill="hold"/>
                                        <p:tgtEl>
                                          <p:spTgt spid="4">
                                            <p:txEl>
                                              <p:pRg st="11" end="11"/>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nodeType="clickEffect">
                                  <p:stCondLst>
                                    <p:cond delay="0"/>
                                  </p:stCondLst>
                                  <p:childTnLst>
                                    <p:set>
                                      <p:cBhvr>
                                        <p:cTn id="55" dur="1" fill="hold">
                                          <p:stCondLst>
                                            <p:cond delay="0"/>
                                          </p:stCondLst>
                                        </p:cTn>
                                        <p:tgtEl>
                                          <p:spTgt spid="4">
                                            <p:txEl>
                                              <p:pRg st="14" end="14"/>
                                            </p:txEl>
                                          </p:spTgt>
                                        </p:tgtEl>
                                        <p:attrNameLst>
                                          <p:attrName>style.visibility</p:attrName>
                                        </p:attrNameLst>
                                      </p:cBhvr>
                                      <p:to>
                                        <p:strVal val="visible"/>
                                      </p:to>
                                    </p:set>
                                    <p:animEffect transition="in" filter="fade">
                                      <p:cBhvr>
                                        <p:cTn id="56" dur="1000"/>
                                        <p:tgtEl>
                                          <p:spTgt spid="4">
                                            <p:txEl>
                                              <p:pRg st="14" end="14"/>
                                            </p:txEl>
                                          </p:spTgt>
                                        </p:tgtEl>
                                      </p:cBhvr>
                                    </p:animEffect>
                                    <p:anim calcmode="lin" valueType="num">
                                      <p:cBhvr>
                                        <p:cTn id="57" dur="1000" fill="hold"/>
                                        <p:tgtEl>
                                          <p:spTgt spid="4">
                                            <p:txEl>
                                              <p:pRg st="14" end="14"/>
                                            </p:txEl>
                                          </p:spTgt>
                                        </p:tgtEl>
                                        <p:attrNameLst>
                                          <p:attrName>ppt_x</p:attrName>
                                        </p:attrNameLst>
                                      </p:cBhvr>
                                      <p:tavLst>
                                        <p:tav tm="0">
                                          <p:val>
                                            <p:strVal val="#ppt_x"/>
                                          </p:val>
                                        </p:tav>
                                        <p:tav tm="100000">
                                          <p:val>
                                            <p:strVal val="#ppt_x"/>
                                          </p:val>
                                        </p:tav>
                                      </p:tavLst>
                                    </p:anim>
                                    <p:anim calcmode="lin" valueType="num">
                                      <p:cBhvr>
                                        <p:cTn id="58" dur="1000" fill="hold"/>
                                        <p:tgtEl>
                                          <p:spTgt spid="4">
                                            <p:txEl>
                                              <p:pRg st="14" end="14"/>
                                            </p:txEl>
                                          </p:spTgt>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nodeType="clickEffect">
                                  <p:stCondLst>
                                    <p:cond delay="0"/>
                                  </p:stCondLst>
                                  <p:childTnLst>
                                    <p:set>
                                      <p:cBhvr>
                                        <p:cTn id="62" dur="1" fill="hold">
                                          <p:stCondLst>
                                            <p:cond delay="0"/>
                                          </p:stCondLst>
                                        </p:cTn>
                                        <p:tgtEl>
                                          <p:spTgt spid="4">
                                            <p:txEl>
                                              <p:pRg st="15" end="15"/>
                                            </p:txEl>
                                          </p:spTgt>
                                        </p:tgtEl>
                                        <p:attrNameLst>
                                          <p:attrName>style.visibility</p:attrName>
                                        </p:attrNameLst>
                                      </p:cBhvr>
                                      <p:to>
                                        <p:strVal val="visible"/>
                                      </p:to>
                                    </p:set>
                                    <p:animEffect transition="in" filter="fade">
                                      <p:cBhvr>
                                        <p:cTn id="63" dur="1000"/>
                                        <p:tgtEl>
                                          <p:spTgt spid="4">
                                            <p:txEl>
                                              <p:pRg st="15" end="15"/>
                                            </p:txEl>
                                          </p:spTgt>
                                        </p:tgtEl>
                                      </p:cBhvr>
                                    </p:animEffect>
                                    <p:anim calcmode="lin" valueType="num">
                                      <p:cBhvr>
                                        <p:cTn id="64" dur="1000" fill="hold"/>
                                        <p:tgtEl>
                                          <p:spTgt spid="4">
                                            <p:txEl>
                                              <p:pRg st="15" end="15"/>
                                            </p:txEl>
                                          </p:spTgt>
                                        </p:tgtEl>
                                        <p:attrNameLst>
                                          <p:attrName>ppt_x</p:attrName>
                                        </p:attrNameLst>
                                      </p:cBhvr>
                                      <p:tavLst>
                                        <p:tav tm="0">
                                          <p:val>
                                            <p:strVal val="#ppt_x"/>
                                          </p:val>
                                        </p:tav>
                                        <p:tav tm="100000">
                                          <p:val>
                                            <p:strVal val="#ppt_x"/>
                                          </p:val>
                                        </p:tav>
                                      </p:tavLst>
                                    </p:anim>
                                    <p:anim calcmode="lin" valueType="num">
                                      <p:cBhvr>
                                        <p:cTn id="65" dur="1000" fill="hold"/>
                                        <p:tgtEl>
                                          <p:spTgt spid="4">
                                            <p:txEl>
                                              <p:pRg st="15" end="1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4294967295"/>
          </p:nvPr>
        </p:nvSpPr>
        <p:spPr>
          <a:xfrm>
            <a:off x="8534400" y="6356351"/>
            <a:ext cx="2133600" cy="365125"/>
          </a:xfrm>
        </p:spPr>
        <p:txBody>
          <a:bodyPr/>
          <a:lstStyle/>
          <a:p>
            <a:pPr>
              <a:defRPr/>
            </a:pPr>
            <a:fld id="{B2FC5961-AE03-47BD-B279-689CF1A37C0A}" type="slidenum">
              <a:rPr lang="en-US" smtClean="0">
                <a:solidFill>
                  <a:prstClr val="black">
                    <a:tint val="75000"/>
                  </a:prstClr>
                </a:solidFill>
              </a:rPr>
              <a:pPr>
                <a:defRPr/>
              </a:pPr>
              <a:t>21</a:t>
            </a:fld>
            <a:endParaRPr lang="en-US">
              <a:solidFill>
                <a:prstClr val="black">
                  <a:tint val="75000"/>
                </a:prstClr>
              </a:solidFill>
            </a:endParaRPr>
          </a:p>
        </p:txBody>
      </p:sp>
      <p:sp>
        <p:nvSpPr>
          <p:cNvPr id="9" name="Title 1"/>
          <p:cNvSpPr>
            <a:spLocks noGrp="1"/>
          </p:cNvSpPr>
          <p:nvPr>
            <p:ph sz="quarter" idx="10"/>
          </p:nvPr>
        </p:nvSpPr>
        <p:spPr>
          <a:xfrm>
            <a:off x="1575517" y="152400"/>
            <a:ext cx="6323527" cy="1143000"/>
          </a:xfrm>
        </p:spPr>
        <p:txBody>
          <a:bodyPr/>
          <a:lstStyle/>
          <a:p>
            <a:r>
              <a:rPr lang="en-US" dirty="0">
                <a:latin typeface="Times New Roman" pitchFamily="18" charset="0"/>
                <a:cs typeface="Times New Roman" pitchFamily="18" charset="0"/>
              </a:rPr>
              <a:t> </a:t>
            </a:r>
            <a:r>
              <a:rPr lang="en-US" sz="2800" dirty="0">
                <a:latin typeface="Times New Roman" pitchFamily="18" charset="0"/>
                <a:cs typeface="Times New Roman" pitchFamily="18" charset="0"/>
              </a:rPr>
              <a:t>Examples on Independent Events</a:t>
            </a:r>
          </a:p>
        </p:txBody>
      </p:sp>
      <p:sp>
        <p:nvSpPr>
          <p:cNvPr id="12" name="Rectangle 5"/>
          <p:cNvSpPr>
            <a:spLocks noChangeArrowheads="1"/>
          </p:cNvSpPr>
          <p:nvPr/>
        </p:nvSpPr>
        <p:spPr bwMode="auto">
          <a:xfrm>
            <a:off x="1807335" y="1470002"/>
            <a:ext cx="8479665" cy="4893647"/>
          </a:xfrm>
          <a:prstGeom prst="rect">
            <a:avLst/>
          </a:prstGeom>
          <a:noFill/>
          <a:ln w="9525">
            <a:noFill/>
            <a:miter lim="800000"/>
            <a:headEnd/>
            <a:tailEnd/>
          </a:ln>
        </p:spPr>
        <p:txBody>
          <a:bodyPr wrap="square">
            <a:spAutoFit/>
          </a:bodyPr>
          <a:lstStyle/>
          <a:p>
            <a:pPr algn="just"/>
            <a:r>
              <a:rPr lang="en-US" sz="2400" dirty="0">
                <a:latin typeface="Times New Roman" pitchFamily="18" charset="0"/>
                <a:cs typeface="Times New Roman" pitchFamily="18" charset="0"/>
                <a:sym typeface="Symbol" pitchFamily="18" charset="2"/>
              </a:rPr>
              <a:t>A problem in statistics is given to 3 students A,B,C. Their chances of solving it are 1/2,1/3/,1/4. Find the probability that the problem is solved.</a:t>
            </a:r>
          </a:p>
          <a:p>
            <a:pPr marL="457200" indent="-457200" algn="just"/>
            <a:r>
              <a:rPr lang="en-US" sz="2400" dirty="0">
                <a:solidFill>
                  <a:srgbClr val="FF0000"/>
                </a:solidFill>
                <a:latin typeface="Times New Roman" pitchFamily="18" charset="0"/>
                <a:cs typeface="Times New Roman" pitchFamily="18" charset="0"/>
                <a:sym typeface="Symbol" pitchFamily="18" charset="2"/>
              </a:rPr>
              <a:t>Solution: </a:t>
            </a:r>
            <a:r>
              <a:rPr lang="en-US" sz="2400" dirty="0">
                <a:latin typeface="Times New Roman" pitchFamily="18" charset="0"/>
                <a:cs typeface="Times New Roman" pitchFamily="18" charset="0"/>
                <a:sym typeface="Symbol" pitchFamily="18" charset="2"/>
              </a:rPr>
              <a:t>Problem can be solved by either A or B or C</a:t>
            </a:r>
          </a:p>
          <a:p>
            <a:pPr marL="457200" indent="-457200" algn="just"/>
            <a:r>
              <a:rPr lang="en-US" sz="2400" dirty="0">
                <a:latin typeface="Times New Roman" pitchFamily="18" charset="0"/>
                <a:cs typeface="Times New Roman" pitchFamily="18" charset="0"/>
                <a:sym typeface="Symbol" pitchFamily="18" charset="2"/>
              </a:rPr>
              <a:t>Therefore  we have to use</a:t>
            </a:r>
          </a:p>
          <a:p>
            <a:pPr marL="457200" indent="-457200" algn="just"/>
            <a:r>
              <a:rPr lang="en-US" sz="2400" dirty="0">
                <a:latin typeface="Times New Roman" pitchFamily="18" charset="0"/>
                <a:cs typeface="Times New Roman" pitchFamily="18" charset="0"/>
              </a:rPr>
              <a:t>P(AUBUC) = P(A) + P(B) + P(C) - P(A∩B) - P(B∩C) - P(A∩C) + P(A ∩ B ∩ C)</a:t>
            </a:r>
          </a:p>
          <a:p>
            <a:pPr marL="457200" indent="-457200" algn="just"/>
            <a:r>
              <a:rPr lang="en-US" sz="2400" dirty="0">
                <a:latin typeface="Times New Roman" pitchFamily="18" charset="0"/>
                <a:cs typeface="Times New Roman" pitchFamily="18" charset="0"/>
                <a:sym typeface="Symbol" pitchFamily="18" charset="2"/>
              </a:rPr>
              <a:t>Using complement of the event </a:t>
            </a:r>
            <a:r>
              <a:rPr lang="en-US" sz="2400" dirty="0" err="1">
                <a:latin typeface="Times New Roman" pitchFamily="18" charset="0"/>
                <a:cs typeface="Times New Roman" pitchFamily="18" charset="0"/>
                <a:sym typeface="Symbol" pitchFamily="18" charset="2"/>
              </a:rPr>
              <a:t>i.e</a:t>
            </a:r>
            <a:r>
              <a:rPr lang="en-US" sz="2400" dirty="0">
                <a:latin typeface="Times New Roman" pitchFamily="18" charset="0"/>
                <a:cs typeface="Times New Roman" pitchFamily="18" charset="0"/>
                <a:sym typeface="Symbol" pitchFamily="18" charset="2"/>
              </a:rPr>
              <a:t> the problem is not solved .  Therefore P(problem solved is )=1-P(not solved)</a:t>
            </a:r>
          </a:p>
          <a:p>
            <a:pPr marL="457200" indent="-457200" algn="just"/>
            <a:r>
              <a:rPr lang="en-US" sz="2400" dirty="0">
                <a:latin typeface="Times New Roman" pitchFamily="18" charset="0"/>
                <a:cs typeface="Times New Roman" pitchFamily="18" charset="0"/>
                <a:sym typeface="Symbol" pitchFamily="18" charset="2"/>
              </a:rPr>
              <a:t>                                                         </a:t>
            </a:r>
          </a:p>
          <a:p>
            <a:pPr marL="457200" indent="-457200" algn="just"/>
            <a:r>
              <a:rPr lang="en-US" sz="2400" dirty="0">
                <a:solidFill>
                  <a:srgbClr val="FF0000"/>
                </a:solidFill>
                <a:latin typeface="Times New Roman" pitchFamily="18" charset="0"/>
                <a:cs typeface="Times New Roman" pitchFamily="18" charset="0"/>
                <a:sym typeface="Symbol" pitchFamily="18" charset="2"/>
              </a:rPr>
              <a:t>                                                     Note: If A, B,C are independent </a:t>
            </a:r>
          </a:p>
          <a:p>
            <a:pPr marL="457200" indent="-457200" algn="just"/>
            <a:r>
              <a:rPr lang="en-US" sz="2400" dirty="0">
                <a:solidFill>
                  <a:srgbClr val="FF0000"/>
                </a:solidFill>
                <a:latin typeface="Times New Roman" pitchFamily="18" charset="0"/>
                <a:cs typeface="Times New Roman" pitchFamily="18" charset="0"/>
                <a:sym typeface="Symbol" pitchFamily="18" charset="2"/>
              </a:rPr>
              <a:t>                                                             then   </a:t>
            </a:r>
          </a:p>
          <a:p>
            <a:pPr marL="457200" indent="-457200">
              <a:buAutoNum type="arabicPeriod"/>
            </a:pPr>
            <a:endParaRPr lang="en-US" sz="2400" dirty="0">
              <a:latin typeface="Times New Roman" pitchFamily="18" charset="0"/>
              <a:cs typeface="Times New Roman" pitchFamily="18" charset="0"/>
              <a:sym typeface="Symbol" pitchFamily="18" charset="2"/>
            </a:endParaRPr>
          </a:p>
        </p:txBody>
      </p:sp>
      <p:graphicFrame>
        <p:nvGraphicFramePr>
          <p:cNvPr id="13" name="Object 12"/>
          <p:cNvGraphicFramePr>
            <a:graphicFrameLocks noChangeAspect="1"/>
          </p:cNvGraphicFramePr>
          <p:nvPr/>
        </p:nvGraphicFramePr>
        <p:xfrm>
          <a:off x="2892380" y="4851400"/>
          <a:ext cx="2641600" cy="2006600"/>
        </p:xfrm>
        <a:graphic>
          <a:graphicData uri="http://schemas.openxmlformats.org/presentationml/2006/ole">
            <mc:AlternateContent xmlns:mc="http://schemas.openxmlformats.org/markup-compatibility/2006">
              <mc:Choice xmlns:v="urn:schemas-microsoft-com:vml" Requires="v">
                <p:oleObj spid="_x0000_s1060" name="Equation" r:id="rId3" imgW="2108160" imgH="1854000" progId="Equation.3">
                  <p:embed/>
                </p:oleObj>
              </mc:Choice>
              <mc:Fallback>
                <p:oleObj name="Equation" r:id="rId3" imgW="2108160" imgH="1854000" progId="Equation.3">
                  <p:embed/>
                  <p:pic>
                    <p:nvPicPr>
                      <p:cNvPr id="13" name="Object 1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92380" y="4851400"/>
                        <a:ext cx="2641600" cy="2006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4" name="Object 13"/>
          <p:cNvGraphicFramePr>
            <a:graphicFrameLocks noChangeAspect="1"/>
          </p:cNvGraphicFramePr>
          <p:nvPr/>
        </p:nvGraphicFramePr>
        <p:xfrm>
          <a:off x="7438108" y="5591176"/>
          <a:ext cx="2287587" cy="301625"/>
        </p:xfrm>
        <a:graphic>
          <a:graphicData uri="http://schemas.openxmlformats.org/presentationml/2006/ole">
            <mc:AlternateContent xmlns:mc="http://schemas.openxmlformats.org/markup-compatibility/2006">
              <mc:Choice xmlns:v="urn:schemas-microsoft-com:vml" Requires="v">
                <p:oleObj spid="_x0000_s1061" name="Equation" r:id="rId5" imgW="1752480" imgH="241200" progId="Equation.3">
                  <p:embed/>
                </p:oleObj>
              </mc:Choice>
              <mc:Fallback>
                <p:oleObj name="Equation" r:id="rId5" imgW="1752480" imgH="241200" progId="Equation.3">
                  <p:embed/>
                  <p:pic>
                    <p:nvPicPr>
                      <p:cNvPr id="14" name="Object 13"/>
                      <p:cNvPicPr>
                        <a:picLocks noChangeAspect="1" noChangeArrowheads="1"/>
                      </p:cNvPicPr>
                      <p:nvPr/>
                    </p:nvPicPr>
                    <p:blipFill>
                      <a:blip r:embed="rId6"/>
                      <a:srcRect/>
                      <a:stretch>
                        <a:fillRect/>
                      </a:stretch>
                    </p:blipFill>
                    <p:spPr bwMode="auto">
                      <a:xfrm>
                        <a:off x="7438108" y="5591176"/>
                        <a:ext cx="2287587" cy="301625"/>
                      </a:xfrm>
                      <a:prstGeom prst="rect">
                        <a:avLst/>
                      </a:prstGeom>
                      <a:solidFill>
                        <a:srgbClr val="00FF00"/>
                      </a:solidFill>
                    </p:spPr>
                  </p:pic>
                </p:oleObj>
              </mc:Fallback>
            </mc:AlternateContent>
          </a:graphicData>
        </a:graphic>
      </p:graphicFrame>
    </p:spTree>
    <p:extLst>
      <p:ext uri="{BB962C8B-B14F-4D97-AF65-F5344CB8AC3E}">
        <p14:creationId xmlns:p14="http://schemas.microsoft.com/office/powerpoint/2010/main" val="3500928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blinds(horizontal)">
                                      <p:cBhvr>
                                        <p:cTn id="7" dur="500"/>
                                        <p:tgtEl>
                                          <p:spTgt spid="1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2">
                                            <p:txEl>
                                              <p:pRg st="1" end="1"/>
                                            </p:txEl>
                                          </p:spTgt>
                                        </p:tgtEl>
                                        <p:attrNameLst>
                                          <p:attrName>style.visibility</p:attrName>
                                        </p:attrNameLst>
                                      </p:cBhvr>
                                      <p:to>
                                        <p:strVal val="visible"/>
                                      </p:to>
                                    </p:set>
                                    <p:animEffect transition="in" filter="blinds(horizontal)">
                                      <p:cBhvr>
                                        <p:cTn id="12" dur="500"/>
                                        <p:tgtEl>
                                          <p:spTgt spid="12">
                                            <p:txEl>
                                              <p:pRg st="1" end="1"/>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12">
                                            <p:txEl>
                                              <p:pRg st="2" end="2"/>
                                            </p:txEl>
                                          </p:spTgt>
                                        </p:tgtEl>
                                        <p:attrNameLst>
                                          <p:attrName>style.visibility</p:attrName>
                                        </p:attrNameLst>
                                      </p:cBhvr>
                                      <p:to>
                                        <p:strVal val="visible"/>
                                      </p:to>
                                    </p:set>
                                    <p:animEffect transition="in" filter="blinds(horizontal)">
                                      <p:cBhvr>
                                        <p:cTn id="15" dur="500"/>
                                        <p:tgtEl>
                                          <p:spTgt spid="12">
                                            <p:txEl>
                                              <p:pRg st="2" end="2"/>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12">
                                            <p:txEl>
                                              <p:pRg st="3" end="3"/>
                                            </p:txEl>
                                          </p:spTgt>
                                        </p:tgtEl>
                                        <p:attrNameLst>
                                          <p:attrName>style.visibility</p:attrName>
                                        </p:attrNameLst>
                                      </p:cBhvr>
                                      <p:to>
                                        <p:strVal val="visible"/>
                                      </p:to>
                                    </p:set>
                                    <p:animEffect transition="in" filter="blinds(horizontal)">
                                      <p:cBhvr>
                                        <p:cTn id="18" dur="500"/>
                                        <p:tgtEl>
                                          <p:spTgt spid="12">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nodeType="clickEffect">
                                  <p:stCondLst>
                                    <p:cond delay="0"/>
                                  </p:stCondLst>
                                  <p:childTnLst>
                                    <p:set>
                                      <p:cBhvr>
                                        <p:cTn id="22" dur="1" fill="hold">
                                          <p:stCondLst>
                                            <p:cond delay="0"/>
                                          </p:stCondLst>
                                        </p:cTn>
                                        <p:tgtEl>
                                          <p:spTgt spid="12">
                                            <p:txEl>
                                              <p:pRg st="4" end="4"/>
                                            </p:txEl>
                                          </p:spTgt>
                                        </p:tgtEl>
                                        <p:attrNameLst>
                                          <p:attrName>style.visibility</p:attrName>
                                        </p:attrNameLst>
                                      </p:cBhvr>
                                      <p:to>
                                        <p:strVal val="visible"/>
                                      </p:to>
                                    </p:set>
                                    <p:animEffect transition="in" filter="blinds(horizontal)">
                                      <p:cBhvr>
                                        <p:cTn id="23" dur="500"/>
                                        <p:tgtEl>
                                          <p:spTgt spid="12">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nodeType="clickEffect">
                                  <p:stCondLst>
                                    <p:cond delay="0"/>
                                  </p:stCondLst>
                                  <p:childTnLst>
                                    <p:set>
                                      <p:cBhvr>
                                        <p:cTn id="27" dur="1" fill="hold">
                                          <p:stCondLst>
                                            <p:cond delay="0"/>
                                          </p:stCondLst>
                                        </p:cTn>
                                        <p:tgtEl>
                                          <p:spTgt spid="13"/>
                                        </p:tgtEl>
                                        <p:attrNameLst>
                                          <p:attrName>style.visibility</p:attrName>
                                        </p:attrNameLst>
                                      </p:cBhvr>
                                      <p:to>
                                        <p:strVal val="visible"/>
                                      </p:to>
                                    </p:set>
                                    <p:anim calcmode="lin" valueType="num">
                                      <p:cBhvr additive="base">
                                        <p:cTn id="28" dur="500" fill="hold"/>
                                        <p:tgtEl>
                                          <p:spTgt spid="13"/>
                                        </p:tgtEl>
                                        <p:attrNameLst>
                                          <p:attrName>ppt_x</p:attrName>
                                        </p:attrNameLst>
                                      </p:cBhvr>
                                      <p:tavLst>
                                        <p:tav tm="0">
                                          <p:val>
                                            <p:strVal val="#ppt_x"/>
                                          </p:val>
                                        </p:tav>
                                        <p:tav tm="100000">
                                          <p:val>
                                            <p:strVal val="#ppt_x"/>
                                          </p:val>
                                        </p:tav>
                                      </p:tavLst>
                                    </p:anim>
                                    <p:anim calcmode="lin" valueType="num">
                                      <p:cBhvr additive="base">
                                        <p:cTn id="29"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nodeType="clickEffect">
                                  <p:stCondLst>
                                    <p:cond delay="0"/>
                                  </p:stCondLst>
                                  <p:childTnLst>
                                    <p:set>
                                      <p:cBhvr>
                                        <p:cTn id="33" dur="1" fill="hold">
                                          <p:stCondLst>
                                            <p:cond delay="0"/>
                                          </p:stCondLst>
                                        </p:cTn>
                                        <p:tgtEl>
                                          <p:spTgt spid="12">
                                            <p:txEl>
                                              <p:pRg st="6" end="6"/>
                                            </p:txEl>
                                          </p:spTgt>
                                        </p:tgtEl>
                                        <p:attrNameLst>
                                          <p:attrName>style.visibility</p:attrName>
                                        </p:attrNameLst>
                                      </p:cBhvr>
                                      <p:to>
                                        <p:strVal val="visible"/>
                                      </p:to>
                                    </p:set>
                                    <p:animEffect transition="in" filter="fade">
                                      <p:cBhvr>
                                        <p:cTn id="34" dur="1000"/>
                                        <p:tgtEl>
                                          <p:spTgt spid="12">
                                            <p:txEl>
                                              <p:pRg st="6" end="6"/>
                                            </p:txEl>
                                          </p:spTgt>
                                        </p:tgtEl>
                                      </p:cBhvr>
                                    </p:animEffect>
                                    <p:anim calcmode="lin" valueType="num">
                                      <p:cBhvr>
                                        <p:cTn id="35" dur="1000" fill="hold"/>
                                        <p:tgtEl>
                                          <p:spTgt spid="12">
                                            <p:txEl>
                                              <p:pRg st="6" end="6"/>
                                            </p:txEl>
                                          </p:spTgt>
                                        </p:tgtEl>
                                        <p:attrNameLst>
                                          <p:attrName>ppt_x</p:attrName>
                                        </p:attrNameLst>
                                      </p:cBhvr>
                                      <p:tavLst>
                                        <p:tav tm="0">
                                          <p:val>
                                            <p:strVal val="#ppt_x"/>
                                          </p:val>
                                        </p:tav>
                                        <p:tav tm="100000">
                                          <p:val>
                                            <p:strVal val="#ppt_x"/>
                                          </p:val>
                                        </p:tav>
                                      </p:tavLst>
                                    </p:anim>
                                    <p:anim calcmode="lin" valueType="num">
                                      <p:cBhvr>
                                        <p:cTn id="36" dur="1000" fill="hold"/>
                                        <p:tgtEl>
                                          <p:spTgt spid="12">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12">
                                            <p:txEl>
                                              <p:pRg st="7" end="7"/>
                                            </p:txEl>
                                          </p:spTgt>
                                        </p:tgtEl>
                                        <p:attrNameLst>
                                          <p:attrName>style.visibility</p:attrName>
                                        </p:attrNameLst>
                                      </p:cBhvr>
                                      <p:to>
                                        <p:strVal val="visible"/>
                                      </p:to>
                                    </p:set>
                                    <p:anim calcmode="lin" valueType="num">
                                      <p:cBhvr additive="base">
                                        <p:cTn id="41" dur="500" fill="hold"/>
                                        <p:tgtEl>
                                          <p:spTgt spid="12">
                                            <p:txEl>
                                              <p:pRg st="7" end="7"/>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12">
                                            <p:txEl>
                                              <p:pRg st="7" end="7"/>
                                            </p:txEl>
                                          </p:spTgt>
                                        </p:tgtEl>
                                        <p:attrNameLst>
                                          <p:attrName>ppt_y</p:attrName>
                                        </p:attrNameLst>
                                      </p:cBhvr>
                                      <p:tavLst>
                                        <p:tav tm="0">
                                          <p:val>
                                            <p:strVal val="1+#ppt_h/2"/>
                                          </p:val>
                                        </p:tav>
                                        <p:tav tm="100000">
                                          <p:val>
                                            <p:strVal val="#ppt_y"/>
                                          </p:val>
                                        </p:tav>
                                      </p:tavLst>
                                    </p:anim>
                                  </p:childTnLst>
                                </p:cTn>
                              </p:par>
                              <p:par>
                                <p:cTn id="43" presetID="16" presetClass="entr" presetSubtype="21" fill="hold" nodeType="withEffect">
                                  <p:stCondLst>
                                    <p:cond delay="0"/>
                                  </p:stCondLst>
                                  <p:childTnLst>
                                    <p:set>
                                      <p:cBhvr>
                                        <p:cTn id="44" dur="1" fill="hold">
                                          <p:stCondLst>
                                            <p:cond delay="0"/>
                                          </p:stCondLst>
                                        </p:cTn>
                                        <p:tgtEl>
                                          <p:spTgt spid="14"/>
                                        </p:tgtEl>
                                        <p:attrNameLst>
                                          <p:attrName>style.visibility</p:attrName>
                                        </p:attrNameLst>
                                      </p:cBhvr>
                                      <p:to>
                                        <p:strVal val="visible"/>
                                      </p:to>
                                    </p:set>
                                    <p:animEffect transition="in" filter="barn(inVertical)">
                                      <p:cBhvr>
                                        <p:cTn id="45"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B8A2AB3F-15FA-7091-992D-FC043EEA8DA6}"/>
              </a:ext>
            </a:extLst>
          </p:cNvPr>
          <p:cNvPicPr>
            <a:picLocks noChangeAspect="1"/>
          </p:cNvPicPr>
          <p:nvPr/>
        </p:nvPicPr>
        <p:blipFill>
          <a:blip r:embed="rId2"/>
          <a:stretch>
            <a:fillRect/>
          </a:stretch>
        </p:blipFill>
        <p:spPr>
          <a:xfrm>
            <a:off x="228600" y="1600200"/>
            <a:ext cx="11495784" cy="3429000"/>
          </a:xfrm>
          <a:prstGeom prst="rect">
            <a:avLst/>
          </a:prstGeom>
        </p:spPr>
      </p:pic>
      <mc:AlternateContent xmlns:mc="http://schemas.openxmlformats.org/markup-compatibility/2006">
        <mc:Choice xmlns:p14="http://schemas.microsoft.com/office/powerpoint/2010/main" Requires="p14">
          <p:contentPart p14:bwMode="auto" r:id="rId3">
            <p14:nvContentPartPr>
              <p14:cNvPr id="2" name="Ink 1"/>
              <p14:cNvContentPartPr/>
              <p14:nvPr/>
            </p14:nvContentPartPr>
            <p14:xfrm>
              <a:off x="831600" y="1231920"/>
              <a:ext cx="10572840" cy="5178960"/>
            </p14:xfrm>
          </p:contentPart>
        </mc:Choice>
        <mc:Fallback>
          <p:pic>
            <p:nvPicPr>
              <p:cNvPr id="2" name="Ink 1"/>
              <p:cNvPicPr/>
              <p:nvPr/>
            </p:nvPicPr>
            <p:blipFill>
              <a:blip r:embed="rId4"/>
              <a:stretch>
                <a:fillRect/>
              </a:stretch>
            </p:blipFill>
            <p:spPr>
              <a:xfrm>
                <a:off x="823320" y="1229400"/>
                <a:ext cx="10583640" cy="5188680"/>
              </a:xfrm>
              <a:prstGeom prst="rect">
                <a:avLst/>
              </a:prstGeom>
            </p:spPr>
          </p:pic>
        </mc:Fallback>
      </mc:AlternateContent>
    </p:spTree>
    <p:extLst>
      <p:ext uri="{BB962C8B-B14F-4D97-AF65-F5344CB8AC3E}">
        <p14:creationId xmlns:p14="http://schemas.microsoft.com/office/powerpoint/2010/main" val="985628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5FB46328-F808-7210-32AF-F257953E7E51}"/>
              </a:ext>
            </a:extLst>
          </p:cNvPr>
          <p:cNvPicPr>
            <a:picLocks noChangeAspect="1"/>
          </p:cNvPicPr>
          <p:nvPr/>
        </p:nvPicPr>
        <p:blipFill>
          <a:blip r:embed="rId2"/>
          <a:stretch>
            <a:fillRect/>
          </a:stretch>
        </p:blipFill>
        <p:spPr>
          <a:xfrm>
            <a:off x="202769" y="1452880"/>
            <a:ext cx="11786461" cy="1981200"/>
          </a:xfrm>
          <a:prstGeom prst="rect">
            <a:avLst/>
          </a:prstGeom>
        </p:spPr>
      </p:pic>
      <p:pic>
        <p:nvPicPr>
          <p:cNvPr id="5" name="Picture 4">
            <a:extLst>
              <a:ext uri="{FF2B5EF4-FFF2-40B4-BE49-F238E27FC236}">
                <a16:creationId xmlns:a16="http://schemas.microsoft.com/office/drawing/2014/main" xmlns="" id="{AC0A3074-F5A0-016E-11CE-332D20E61419}"/>
              </a:ext>
            </a:extLst>
          </p:cNvPr>
          <p:cNvPicPr>
            <a:picLocks noChangeAspect="1"/>
          </p:cNvPicPr>
          <p:nvPr/>
        </p:nvPicPr>
        <p:blipFill>
          <a:blip r:embed="rId3"/>
          <a:stretch>
            <a:fillRect/>
          </a:stretch>
        </p:blipFill>
        <p:spPr>
          <a:xfrm>
            <a:off x="1252536" y="3657600"/>
            <a:ext cx="9686925" cy="2505075"/>
          </a:xfrm>
          <a:prstGeom prst="rect">
            <a:avLst/>
          </a:prstGeom>
        </p:spPr>
      </p:pic>
      <p:sp>
        <p:nvSpPr>
          <p:cNvPr id="6" name="Title 1">
            <a:extLst>
              <a:ext uri="{FF2B5EF4-FFF2-40B4-BE49-F238E27FC236}">
                <a16:creationId xmlns:a16="http://schemas.microsoft.com/office/drawing/2014/main" xmlns="" id="{B84606A1-13C3-9193-A588-B0BAC22B0234}"/>
              </a:ext>
            </a:extLst>
          </p:cNvPr>
          <p:cNvSpPr txBox="1">
            <a:spLocks/>
          </p:cNvSpPr>
          <p:nvPr/>
        </p:nvSpPr>
        <p:spPr>
          <a:xfrm>
            <a:off x="304800" y="609600"/>
            <a:ext cx="6323527" cy="762000"/>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b="1" dirty="0">
                <a:latin typeface="Times New Roman" pitchFamily="18" charset="0"/>
                <a:cs typeface="Times New Roman" pitchFamily="18" charset="0"/>
              </a:rPr>
              <a:t>Law of Total Probability</a:t>
            </a:r>
          </a:p>
        </p:txBody>
      </p:sp>
      <mc:AlternateContent xmlns:mc="http://schemas.openxmlformats.org/markup-compatibility/2006">
        <mc:Choice xmlns:p14="http://schemas.microsoft.com/office/powerpoint/2010/main" Requires="p14">
          <p:contentPart p14:bwMode="auto" r:id="rId4">
            <p14:nvContentPartPr>
              <p14:cNvPr id="2" name="Ink 1"/>
              <p14:cNvContentPartPr/>
              <p14:nvPr/>
            </p14:nvContentPartPr>
            <p14:xfrm>
              <a:off x="204120" y="169560"/>
              <a:ext cx="11670120" cy="6247440"/>
            </p14:xfrm>
          </p:contentPart>
        </mc:Choice>
        <mc:Fallback>
          <p:pic>
            <p:nvPicPr>
              <p:cNvPr id="2" name="Ink 1"/>
              <p:cNvPicPr/>
              <p:nvPr/>
            </p:nvPicPr>
            <p:blipFill>
              <a:blip r:embed="rId5"/>
              <a:stretch>
                <a:fillRect/>
              </a:stretch>
            </p:blipFill>
            <p:spPr>
              <a:xfrm>
                <a:off x="200520" y="160560"/>
                <a:ext cx="11683080" cy="6266880"/>
              </a:xfrm>
              <a:prstGeom prst="rect">
                <a:avLst/>
              </a:prstGeom>
            </p:spPr>
          </p:pic>
        </mc:Fallback>
      </mc:AlternateContent>
    </p:spTree>
    <p:extLst>
      <p:ext uri="{BB962C8B-B14F-4D97-AF65-F5344CB8AC3E}">
        <p14:creationId xmlns:p14="http://schemas.microsoft.com/office/powerpoint/2010/main" val="84376687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98B0BDF-26BD-0306-F1D4-504933B58922}"/>
              </a:ext>
            </a:extLst>
          </p:cNvPr>
          <p:cNvSpPr txBox="1">
            <a:spLocks/>
          </p:cNvSpPr>
          <p:nvPr/>
        </p:nvSpPr>
        <p:spPr>
          <a:xfrm>
            <a:off x="304800" y="609600"/>
            <a:ext cx="6323527" cy="762000"/>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b="1" dirty="0">
                <a:latin typeface="Times New Roman" pitchFamily="18" charset="0"/>
                <a:cs typeface="Times New Roman" pitchFamily="18" charset="0"/>
              </a:rPr>
              <a:t>Law of Total Probability</a:t>
            </a:r>
          </a:p>
        </p:txBody>
      </p:sp>
      <p:sp>
        <p:nvSpPr>
          <p:cNvPr id="4" name="TextBox 3">
            <a:extLst>
              <a:ext uri="{FF2B5EF4-FFF2-40B4-BE49-F238E27FC236}">
                <a16:creationId xmlns:a16="http://schemas.microsoft.com/office/drawing/2014/main" xmlns="" id="{919CD0BB-8413-F60F-1977-723BBFBE3BE8}"/>
              </a:ext>
            </a:extLst>
          </p:cNvPr>
          <p:cNvSpPr txBox="1"/>
          <p:nvPr/>
        </p:nvSpPr>
        <p:spPr>
          <a:xfrm>
            <a:off x="228600" y="1447801"/>
            <a:ext cx="11811000" cy="2015936"/>
          </a:xfrm>
          <a:prstGeom prst="rect">
            <a:avLst/>
          </a:prstGeom>
          <a:noFill/>
        </p:spPr>
        <p:txBody>
          <a:bodyPr wrap="square">
            <a:spAutoFit/>
          </a:bodyPr>
          <a:lstStyle/>
          <a:p>
            <a:r>
              <a:rPr lang="en-US" sz="2500" dirty="0"/>
              <a:t>At a certain gas station, 40% of the customers use regular gas (A1), 35% use plus gas (A2), and 25% use premium (A3). Of those customers using regular gas, only 30% fill their tanks (event B). Of those customers using plus, 60% fill their tanks, whereas of those using premium, 50% fill their tanks. What is the probability that the next customer fills the tank?</a:t>
            </a:r>
          </a:p>
        </p:txBody>
      </p:sp>
      <p:pic>
        <p:nvPicPr>
          <p:cNvPr id="6" name="Picture 5">
            <a:extLst>
              <a:ext uri="{FF2B5EF4-FFF2-40B4-BE49-F238E27FC236}">
                <a16:creationId xmlns:a16="http://schemas.microsoft.com/office/drawing/2014/main" xmlns="" id="{BE7CBA9C-780C-494F-6C19-69A333900485}"/>
              </a:ext>
            </a:extLst>
          </p:cNvPr>
          <p:cNvPicPr>
            <a:picLocks noChangeAspect="1"/>
          </p:cNvPicPr>
          <p:nvPr/>
        </p:nvPicPr>
        <p:blipFill>
          <a:blip r:embed="rId2"/>
          <a:stretch>
            <a:fillRect/>
          </a:stretch>
        </p:blipFill>
        <p:spPr>
          <a:xfrm>
            <a:off x="3733800" y="3057525"/>
            <a:ext cx="5114925" cy="3190875"/>
          </a:xfrm>
          <a:prstGeom prst="rect">
            <a:avLst/>
          </a:prstGeom>
        </p:spPr>
      </p:pic>
      <mc:AlternateContent xmlns:mc="http://schemas.openxmlformats.org/markup-compatibility/2006">
        <mc:Choice xmlns:p14="http://schemas.microsoft.com/office/powerpoint/2010/main" Requires="p14">
          <p:contentPart p14:bwMode="auto" r:id="rId3">
            <p14:nvContentPartPr>
              <p14:cNvPr id="3" name="Ink 2"/>
              <p14:cNvContentPartPr/>
              <p14:nvPr/>
            </p14:nvContentPartPr>
            <p14:xfrm>
              <a:off x="929160" y="119160"/>
              <a:ext cx="11066400" cy="6343200"/>
            </p14:xfrm>
          </p:contentPart>
        </mc:Choice>
        <mc:Fallback>
          <p:pic>
            <p:nvPicPr>
              <p:cNvPr id="3" name="Ink 2"/>
              <p:cNvPicPr/>
              <p:nvPr/>
            </p:nvPicPr>
            <p:blipFill>
              <a:blip r:embed="rId4"/>
              <a:stretch>
                <a:fillRect/>
              </a:stretch>
            </p:blipFill>
            <p:spPr>
              <a:xfrm>
                <a:off x="920880" y="111960"/>
                <a:ext cx="11083680" cy="6356880"/>
              </a:xfrm>
              <a:prstGeom prst="rect">
                <a:avLst/>
              </a:prstGeom>
            </p:spPr>
          </p:pic>
        </mc:Fallback>
      </mc:AlternateContent>
    </p:spTree>
    <p:extLst>
      <p:ext uri="{BB962C8B-B14F-4D97-AF65-F5344CB8AC3E}">
        <p14:creationId xmlns:p14="http://schemas.microsoft.com/office/powerpoint/2010/main" val="3983811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732C63B-8AA6-2053-5445-70B22A104ADF}"/>
              </a:ext>
            </a:extLst>
          </p:cNvPr>
          <p:cNvSpPr txBox="1">
            <a:spLocks/>
          </p:cNvSpPr>
          <p:nvPr/>
        </p:nvSpPr>
        <p:spPr>
          <a:xfrm>
            <a:off x="304800" y="609600"/>
            <a:ext cx="6323527" cy="762000"/>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b="1" dirty="0">
                <a:latin typeface="Times New Roman" pitchFamily="18" charset="0"/>
                <a:cs typeface="Times New Roman" pitchFamily="18" charset="0"/>
              </a:rPr>
              <a:t>Law of Total Probability</a:t>
            </a:r>
          </a:p>
        </p:txBody>
      </p:sp>
      <p:sp>
        <p:nvSpPr>
          <p:cNvPr id="4" name="TextBox 3">
            <a:extLst>
              <a:ext uri="{FF2B5EF4-FFF2-40B4-BE49-F238E27FC236}">
                <a16:creationId xmlns:a16="http://schemas.microsoft.com/office/drawing/2014/main" xmlns="" id="{61F5FC8C-10A6-C56C-A3B9-E1E8740B5B8B}"/>
              </a:ext>
            </a:extLst>
          </p:cNvPr>
          <p:cNvSpPr txBox="1"/>
          <p:nvPr/>
        </p:nvSpPr>
        <p:spPr>
          <a:xfrm>
            <a:off x="501846" y="1371600"/>
            <a:ext cx="11309153" cy="3862596"/>
          </a:xfrm>
          <a:prstGeom prst="rect">
            <a:avLst/>
          </a:prstGeom>
          <a:noFill/>
        </p:spPr>
        <p:txBody>
          <a:bodyPr wrap="square">
            <a:spAutoFit/>
          </a:bodyPr>
          <a:lstStyle/>
          <a:p>
            <a:r>
              <a:rPr lang="en-US" sz="3500" dirty="0"/>
              <a:t>A company that manufactures video cameras produces a basic model and a deluxe model. Over the past year, 40% of the cameras sold have been of the basic model. Of those buying the basic model, 30% purchase an extended warranty, whereas 50% of all deluxe purchasers do so.  What is the probability that that a randomly selected purchaser has an extended warranty?</a:t>
            </a:r>
          </a:p>
        </p:txBody>
      </p:sp>
      <mc:AlternateContent xmlns:mc="http://schemas.openxmlformats.org/markup-compatibility/2006">
        <mc:Choice xmlns:p14="http://schemas.microsoft.com/office/powerpoint/2010/main" Requires="p14">
          <p:contentPart p14:bwMode="auto" r:id="rId2">
            <p14:nvContentPartPr>
              <p14:cNvPr id="3" name="Ink 2"/>
              <p14:cNvContentPartPr/>
              <p14:nvPr/>
            </p14:nvContentPartPr>
            <p14:xfrm>
              <a:off x="2786400" y="2455200"/>
              <a:ext cx="8560440" cy="2534400"/>
            </p14:xfrm>
          </p:contentPart>
        </mc:Choice>
        <mc:Fallback>
          <p:pic>
            <p:nvPicPr>
              <p:cNvPr id="3" name="Ink 2"/>
              <p:cNvPicPr/>
              <p:nvPr/>
            </p:nvPicPr>
            <p:blipFill>
              <a:blip r:embed="rId3"/>
              <a:stretch>
                <a:fillRect/>
              </a:stretch>
            </p:blipFill>
            <p:spPr>
              <a:xfrm>
                <a:off x="2782440" y="2452680"/>
                <a:ext cx="8566920" cy="2542320"/>
              </a:xfrm>
              <a:prstGeom prst="rect">
                <a:avLst/>
              </a:prstGeom>
            </p:spPr>
          </p:pic>
        </mc:Fallback>
      </mc:AlternateContent>
    </p:spTree>
    <p:extLst>
      <p:ext uri="{BB962C8B-B14F-4D97-AF65-F5344CB8AC3E}">
        <p14:creationId xmlns:p14="http://schemas.microsoft.com/office/powerpoint/2010/main" val="26436107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AE89FA26-9BA2-81F5-7976-E97BE28A22F7}"/>
              </a:ext>
            </a:extLst>
          </p:cNvPr>
          <p:cNvPicPr>
            <a:picLocks noChangeAspect="1"/>
          </p:cNvPicPr>
          <p:nvPr/>
        </p:nvPicPr>
        <p:blipFill>
          <a:blip r:embed="rId2"/>
          <a:stretch>
            <a:fillRect/>
          </a:stretch>
        </p:blipFill>
        <p:spPr>
          <a:xfrm>
            <a:off x="762000" y="1295400"/>
            <a:ext cx="8839200" cy="4888236"/>
          </a:xfrm>
          <a:prstGeom prst="rect">
            <a:avLst/>
          </a:prstGeom>
        </p:spPr>
      </p:pic>
    </p:spTree>
    <p:extLst>
      <p:ext uri="{BB962C8B-B14F-4D97-AF65-F5344CB8AC3E}">
        <p14:creationId xmlns:p14="http://schemas.microsoft.com/office/powerpoint/2010/main" val="260211808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F6DDC25-5AC2-CD6D-C7BA-99F7391C793B}"/>
              </a:ext>
            </a:extLst>
          </p:cNvPr>
          <p:cNvSpPr txBox="1">
            <a:spLocks/>
          </p:cNvSpPr>
          <p:nvPr/>
        </p:nvSpPr>
        <p:spPr>
          <a:xfrm>
            <a:off x="304800" y="609600"/>
            <a:ext cx="6323527" cy="762000"/>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b="1" dirty="0" smtClean="0">
                <a:solidFill>
                  <a:srgbClr val="FF0000"/>
                </a:solidFill>
                <a:latin typeface="Times New Roman" pitchFamily="18" charset="0"/>
                <a:cs typeface="Times New Roman" pitchFamily="18" charset="0"/>
              </a:rPr>
              <a:t>HW: Exercise</a:t>
            </a:r>
            <a:endParaRPr lang="en-US" sz="2800" b="1" dirty="0">
              <a:solidFill>
                <a:srgbClr val="FF0000"/>
              </a:solidFill>
              <a:latin typeface="Times New Roman" pitchFamily="18" charset="0"/>
              <a:cs typeface="Times New Roman" pitchFamily="18" charset="0"/>
            </a:endParaRPr>
          </a:p>
        </p:txBody>
      </p:sp>
      <p:pic>
        <p:nvPicPr>
          <p:cNvPr id="6" name="Picture 5">
            <a:extLst>
              <a:ext uri="{FF2B5EF4-FFF2-40B4-BE49-F238E27FC236}">
                <a16:creationId xmlns:a16="http://schemas.microsoft.com/office/drawing/2014/main" xmlns="" id="{32CECB1F-21CF-4970-E45F-41E3F3A6A013}"/>
              </a:ext>
            </a:extLst>
          </p:cNvPr>
          <p:cNvPicPr>
            <a:picLocks noChangeAspect="1"/>
          </p:cNvPicPr>
          <p:nvPr/>
        </p:nvPicPr>
        <p:blipFill>
          <a:blip r:embed="rId2"/>
          <a:stretch>
            <a:fillRect/>
          </a:stretch>
        </p:blipFill>
        <p:spPr>
          <a:xfrm>
            <a:off x="152400" y="1524000"/>
            <a:ext cx="5638800" cy="4728238"/>
          </a:xfrm>
          <a:prstGeom prst="rect">
            <a:avLst/>
          </a:prstGeom>
        </p:spPr>
      </p:pic>
      <p:pic>
        <p:nvPicPr>
          <p:cNvPr id="8" name="Picture 7">
            <a:extLst>
              <a:ext uri="{FF2B5EF4-FFF2-40B4-BE49-F238E27FC236}">
                <a16:creationId xmlns:a16="http://schemas.microsoft.com/office/drawing/2014/main" xmlns="" id="{B5D9F175-909A-A216-23C4-4FBC2F4506EE}"/>
              </a:ext>
            </a:extLst>
          </p:cNvPr>
          <p:cNvPicPr>
            <a:picLocks noChangeAspect="1"/>
          </p:cNvPicPr>
          <p:nvPr/>
        </p:nvPicPr>
        <p:blipFill>
          <a:blip r:embed="rId3"/>
          <a:stretch>
            <a:fillRect/>
          </a:stretch>
        </p:blipFill>
        <p:spPr>
          <a:xfrm>
            <a:off x="5749668" y="1524000"/>
            <a:ext cx="5997515" cy="1437640"/>
          </a:xfrm>
          <a:prstGeom prst="rect">
            <a:avLst/>
          </a:prstGeom>
        </p:spPr>
      </p:pic>
    </p:spTree>
    <p:extLst>
      <p:ext uri="{BB962C8B-B14F-4D97-AF65-F5344CB8AC3E}">
        <p14:creationId xmlns:p14="http://schemas.microsoft.com/office/powerpoint/2010/main" val="260085321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a:xfrm>
            <a:off x="1571758" y="163132"/>
            <a:ext cx="6031606" cy="993820"/>
          </a:xfrm>
        </p:spPr>
        <p:txBody>
          <a:bodyPr/>
          <a:lstStyle/>
          <a:p>
            <a:r>
              <a:rPr lang="en-US" dirty="0" smtClean="0">
                <a:solidFill>
                  <a:srgbClr val="FF0000"/>
                </a:solidFill>
                <a:latin typeface="Times New Roman" pitchFamily="18" charset="0"/>
                <a:cs typeface="Times New Roman" pitchFamily="18" charset="0"/>
              </a:rPr>
              <a:t>HW: Exercise</a:t>
            </a:r>
            <a:endParaRPr lang="en-IN" dirty="0"/>
          </a:p>
        </p:txBody>
      </p:sp>
      <p:sp>
        <p:nvSpPr>
          <p:cNvPr id="4" name="Rectangle 5"/>
          <p:cNvSpPr>
            <a:spLocks noGrp="1" noChangeArrowheads="1"/>
          </p:cNvSpPr>
          <p:nvPr>
            <p:ph idx="1"/>
          </p:nvPr>
        </p:nvSpPr>
        <p:spPr bwMode="auto">
          <a:xfrm>
            <a:off x="533400" y="1493838"/>
            <a:ext cx="9144000" cy="1569660"/>
          </a:xfrm>
          <a:prstGeom prst="rect">
            <a:avLst/>
          </a:prstGeom>
          <a:noFill/>
          <a:ln w="9525">
            <a:noFill/>
            <a:miter lim="800000"/>
            <a:headEnd/>
            <a:tailEnd/>
          </a:ln>
        </p:spPr>
        <p:txBody>
          <a:bodyPr wrap="square">
            <a:spAutoFit/>
          </a:bodyPr>
          <a:lstStyle/>
          <a:p>
            <a:pPr marL="457200" indent="-457200" algn="just" fontAlgn="base">
              <a:spcBef>
                <a:spcPct val="0"/>
              </a:spcBef>
              <a:spcAft>
                <a:spcPct val="0"/>
              </a:spcAft>
            </a:pPr>
            <a:r>
              <a:rPr lang="en-US" dirty="0">
                <a:solidFill>
                  <a:prstClr val="black"/>
                </a:solidFill>
                <a:latin typeface="Times New Roman" pitchFamily="18" charset="0"/>
                <a:cs typeface="Times New Roman" pitchFamily="18" charset="0"/>
                <a:sym typeface="Symbol" pitchFamily="18" charset="2"/>
              </a:rPr>
              <a:t>If A and B are two events with P(A)= ½, P(B)= 1/3 and                              </a:t>
            </a:r>
          </a:p>
          <a:p>
            <a:pPr marL="457200" indent="-457200" algn="just" fontAlgn="base">
              <a:spcBef>
                <a:spcPct val="0"/>
              </a:spcBef>
              <a:spcAft>
                <a:spcPct val="0"/>
              </a:spcAft>
            </a:pPr>
            <a:r>
              <a:rPr lang="en-US" sz="2000" dirty="0">
                <a:solidFill>
                  <a:srgbClr val="FF0000"/>
                </a:solidFill>
                <a:latin typeface="Times New Roman" pitchFamily="18" charset="0"/>
                <a:cs typeface="Times New Roman" pitchFamily="18" charset="0"/>
                <a:sym typeface="Symbol" pitchFamily="18" charset="2"/>
              </a:rPr>
              <a:t>    </a:t>
            </a:r>
            <a:r>
              <a:rPr lang="en-US" sz="2800" dirty="0">
                <a:latin typeface="Times New Roman" pitchFamily="18" charset="0"/>
                <a:cs typeface="Times New Roman" pitchFamily="18" charset="0"/>
                <a:sym typeface="Symbol" pitchFamily="18" charset="2"/>
              </a:rPr>
              <a:t>Find  </a:t>
            </a:r>
          </a:p>
          <a:p>
            <a:pPr marL="514350" indent="-514350" algn="just" fontAlgn="base">
              <a:spcBef>
                <a:spcPct val="0"/>
              </a:spcBef>
              <a:spcAft>
                <a:spcPct val="0"/>
              </a:spcAft>
            </a:pPr>
            <a:endParaRPr lang="en-US" dirty="0">
              <a:solidFill>
                <a:prstClr val="black"/>
              </a:solidFill>
              <a:latin typeface="Times New Roman" pitchFamily="18" charset="0"/>
              <a:cs typeface="Times New Roman" pitchFamily="18" charset="0"/>
              <a:sym typeface="Symbol" pitchFamily="18" charset="2"/>
            </a:endParaRPr>
          </a:p>
          <a:p>
            <a:pPr marL="457200" indent="-457200" algn="just" fontAlgn="base">
              <a:spcBef>
                <a:spcPct val="0"/>
              </a:spcBef>
              <a:spcAft>
                <a:spcPct val="0"/>
              </a:spcAft>
            </a:pPr>
            <a:endParaRPr lang="en-US" sz="2000" dirty="0">
              <a:solidFill>
                <a:prstClr val="black"/>
              </a:solidFill>
              <a:latin typeface="Times New Roman" pitchFamily="18" charset="0"/>
              <a:cs typeface="Times New Roman" pitchFamily="18" charset="0"/>
              <a:sym typeface="Symbol" pitchFamily="18" charset="2"/>
            </a:endParaRPr>
          </a:p>
        </p:txBody>
      </p:sp>
      <p:graphicFrame>
        <p:nvGraphicFramePr>
          <p:cNvPr id="5" name="Object 4"/>
          <p:cNvGraphicFramePr>
            <a:graphicFrameLocks noChangeAspect="1"/>
          </p:cNvGraphicFramePr>
          <p:nvPr>
            <p:extLst>
              <p:ext uri="{D42A27DB-BD31-4B8C-83A1-F6EECF244321}">
                <p14:modId xmlns:p14="http://schemas.microsoft.com/office/powerpoint/2010/main" val="253767008"/>
              </p:ext>
            </p:extLst>
          </p:nvPr>
        </p:nvGraphicFramePr>
        <p:xfrm>
          <a:off x="2514600" y="2217113"/>
          <a:ext cx="3429000" cy="711200"/>
        </p:xfrm>
        <a:graphic>
          <a:graphicData uri="http://schemas.openxmlformats.org/presentationml/2006/ole">
            <mc:AlternateContent xmlns:mc="http://schemas.openxmlformats.org/markup-compatibility/2006">
              <mc:Choice xmlns:v="urn:schemas-microsoft-com:vml" Requires="v">
                <p:oleObj spid="_x0000_s2084" name="Equation" r:id="rId3" imgW="3429000" imgH="711000" progId="Equation.3">
                  <p:embed/>
                </p:oleObj>
              </mc:Choice>
              <mc:Fallback>
                <p:oleObj name="Equation" r:id="rId3" imgW="3429000" imgH="711000" progId="Equation.3">
                  <p:embed/>
                  <p:pic>
                    <p:nvPicPr>
                      <p:cNvPr id="5"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14600" y="2217113"/>
                        <a:ext cx="3429000" cy="711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2677200925"/>
              </p:ext>
            </p:extLst>
          </p:nvPr>
        </p:nvGraphicFramePr>
        <p:xfrm>
          <a:off x="7467600" y="1676400"/>
          <a:ext cx="1612900" cy="304800"/>
        </p:xfrm>
        <a:graphic>
          <a:graphicData uri="http://schemas.openxmlformats.org/presentationml/2006/ole">
            <mc:AlternateContent xmlns:mc="http://schemas.openxmlformats.org/markup-compatibility/2006">
              <mc:Choice xmlns:v="urn:schemas-microsoft-com:vml" Requires="v">
                <p:oleObj spid="_x0000_s2085" name="Equation" r:id="rId5" imgW="1612800" imgH="304560" progId="Equation.3">
                  <p:embed/>
                </p:oleObj>
              </mc:Choice>
              <mc:Fallback>
                <p:oleObj name="Equation" r:id="rId5" imgW="1612800" imgH="304560" progId="Equation.3">
                  <p:embed/>
                  <p:pic>
                    <p:nvPicPr>
                      <p:cNvPr id="6"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7600" y="1676400"/>
                        <a:ext cx="1612900" cy="304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259980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par>
                                <p:cTn id="11" presetID="2" presetClass="entr" presetSubtype="4"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par>
                                <p:cTn id="15" presetID="1"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One card </a:t>
            </a:r>
            <a:r>
              <a:rPr lang="en-US" dirty="0"/>
              <a:t>is randomly collected from the </a:t>
            </a:r>
            <a:r>
              <a:rPr lang="en-US" dirty="0" smtClean="0"/>
              <a:t>deck of 52 cards.</a:t>
            </a:r>
          </a:p>
          <a:p>
            <a:pPr>
              <a:buFont typeface="Arial" panose="020B0604020202020204" pitchFamily="34" charset="0"/>
              <a:buChar char="•"/>
            </a:pPr>
            <a:r>
              <a:rPr lang="en-US" dirty="0"/>
              <a:t>What is the probability that this card is a heart?</a:t>
            </a:r>
          </a:p>
          <a:p>
            <a:pPr>
              <a:buFont typeface="Arial" panose="020B0604020202020204" pitchFamily="34" charset="0"/>
              <a:buChar char="•"/>
            </a:pPr>
            <a:r>
              <a:rPr lang="en-US" dirty="0" smtClean="0"/>
              <a:t>What </a:t>
            </a:r>
            <a:r>
              <a:rPr lang="en-US" dirty="0"/>
              <a:t>is the probability that this card is not a heart?</a:t>
            </a:r>
          </a:p>
          <a:p>
            <a:pPr>
              <a:buFont typeface="Arial" panose="020B0604020202020204" pitchFamily="34" charset="0"/>
              <a:buChar char="•"/>
            </a:pPr>
            <a:r>
              <a:rPr lang="en-US" dirty="0" smtClean="0"/>
              <a:t>What </a:t>
            </a:r>
            <a:r>
              <a:rPr lang="en-US" dirty="0"/>
              <a:t>is the probability that it is a heart and a king?</a:t>
            </a:r>
          </a:p>
          <a:p>
            <a:pPr>
              <a:buFont typeface="Arial" panose="020B0604020202020204" pitchFamily="34" charset="0"/>
              <a:buChar char="•"/>
            </a:pPr>
            <a:r>
              <a:rPr lang="en-US" dirty="0" smtClean="0"/>
              <a:t>What </a:t>
            </a:r>
            <a:r>
              <a:rPr lang="en-US" dirty="0"/>
              <a:t>is the probability that the card is a heart or a king?</a:t>
            </a:r>
          </a:p>
          <a:p>
            <a:pPr>
              <a:buFont typeface="Arial" panose="020B0604020202020204" pitchFamily="34" charset="0"/>
              <a:buChar char="•"/>
            </a:pPr>
            <a:r>
              <a:rPr lang="en-US" dirty="0" smtClean="0"/>
              <a:t> </a:t>
            </a:r>
            <a:r>
              <a:rPr lang="en-US" dirty="0"/>
              <a:t>Are the events that the card is a heart and is a king independent?</a:t>
            </a:r>
          </a:p>
        </p:txBody>
      </p:sp>
      <p:sp>
        <p:nvSpPr>
          <p:cNvPr id="3" name="Content Placeholder 2"/>
          <p:cNvSpPr>
            <a:spLocks noGrp="1"/>
          </p:cNvSpPr>
          <p:nvPr>
            <p:ph sz="quarter" idx="10"/>
          </p:nvPr>
        </p:nvSpPr>
        <p:spPr/>
        <p:txBody>
          <a:bodyPr/>
          <a:lstStyle/>
          <a:p>
            <a:r>
              <a:rPr lang="en-US" dirty="0">
                <a:solidFill>
                  <a:srgbClr val="FF0000"/>
                </a:solidFill>
                <a:latin typeface="Times New Roman" pitchFamily="18" charset="0"/>
                <a:cs typeface="Times New Roman" pitchFamily="18" charset="0"/>
              </a:rPr>
              <a:t>HW: Exercise</a:t>
            </a:r>
            <a:endParaRPr lang="en-IN" dirty="0"/>
          </a:p>
          <a:p>
            <a:endParaRPr lang="en-US" dirty="0"/>
          </a:p>
        </p:txBody>
      </p:sp>
    </p:spTree>
    <p:extLst>
      <p:ext uri="{BB962C8B-B14F-4D97-AF65-F5344CB8AC3E}">
        <p14:creationId xmlns:p14="http://schemas.microsoft.com/office/powerpoint/2010/main" val="114302140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260075A5-B0A3-FDD0-99FE-BCA7D2E99EF3}"/>
              </a:ext>
            </a:extLst>
          </p:cNvPr>
          <p:cNvSpPr>
            <a:spLocks noGrp="1"/>
          </p:cNvSpPr>
          <p:nvPr>
            <p:ph type="title" idx="4294967295"/>
          </p:nvPr>
        </p:nvSpPr>
        <p:spPr>
          <a:xfrm>
            <a:off x="1752601" y="152400"/>
            <a:ext cx="6791761" cy="1192758"/>
          </a:xfrm>
        </p:spPr>
        <p:txBody>
          <a:bodyPr/>
          <a:lstStyle/>
          <a:p>
            <a:pPr algn="l"/>
            <a:r>
              <a:rPr lang="en-IN" dirty="0"/>
              <a:t>Contact Session 3</a:t>
            </a:r>
          </a:p>
        </p:txBody>
      </p:sp>
      <p:pic>
        <p:nvPicPr>
          <p:cNvPr id="7" name="Picture 6">
            <a:extLst>
              <a:ext uri="{FF2B5EF4-FFF2-40B4-BE49-F238E27FC236}">
                <a16:creationId xmlns:a16="http://schemas.microsoft.com/office/drawing/2014/main" xmlns="" id="{31B20178-5DFF-F4BF-0A7B-3B7682774420}"/>
              </a:ext>
            </a:extLst>
          </p:cNvPr>
          <p:cNvPicPr>
            <a:picLocks noChangeAspect="1"/>
          </p:cNvPicPr>
          <p:nvPr/>
        </p:nvPicPr>
        <p:blipFill>
          <a:blip r:embed="rId2"/>
          <a:stretch>
            <a:fillRect/>
          </a:stretch>
        </p:blipFill>
        <p:spPr>
          <a:xfrm>
            <a:off x="1995488" y="2124075"/>
            <a:ext cx="8201025" cy="2609850"/>
          </a:xfrm>
          <a:prstGeom prst="rect">
            <a:avLst/>
          </a:prstGeom>
        </p:spPr>
      </p:pic>
      <mc:AlternateContent xmlns:mc="http://schemas.openxmlformats.org/markup-compatibility/2006">
        <mc:Choice xmlns:p14="http://schemas.microsoft.com/office/powerpoint/2010/main" Requires="p14">
          <p:contentPart p14:bwMode="auto" r:id="rId3">
            <p14:nvContentPartPr>
              <p14:cNvPr id="2" name="Ink 1"/>
              <p14:cNvContentPartPr/>
              <p14:nvPr/>
            </p14:nvContentPartPr>
            <p14:xfrm>
              <a:off x="1050120" y="843120"/>
              <a:ext cx="10242000" cy="5506920"/>
            </p14:xfrm>
          </p:contentPart>
        </mc:Choice>
        <mc:Fallback>
          <p:pic>
            <p:nvPicPr>
              <p:cNvPr id="2" name="Ink 1"/>
              <p:cNvPicPr/>
              <p:nvPr/>
            </p:nvPicPr>
            <p:blipFill>
              <a:blip r:embed="rId4"/>
              <a:stretch>
                <a:fillRect/>
              </a:stretch>
            </p:blipFill>
            <p:spPr>
              <a:xfrm>
                <a:off x="1044000" y="837360"/>
                <a:ext cx="10250640" cy="5517720"/>
              </a:xfrm>
              <a:prstGeom prst="rect">
                <a:avLst/>
              </a:prstGeom>
            </p:spPr>
          </p:pic>
        </mc:Fallback>
      </mc:AlternateContent>
    </p:spTree>
    <p:extLst>
      <p:ext uri="{BB962C8B-B14F-4D97-AF65-F5344CB8AC3E}">
        <p14:creationId xmlns:p14="http://schemas.microsoft.com/office/powerpoint/2010/main" val="317055635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A card is randomly drawn from an incomplete deck of cards from which the ace</a:t>
            </a:r>
          </a:p>
          <a:p>
            <a:r>
              <a:rPr lang="en-US" dirty="0"/>
              <a:t>of diamonds is missing.</a:t>
            </a:r>
          </a:p>
          <a:p>
            <a:r>
              <a:rPr lang="en-US" dirty="0"/>
              <a:t>1. What is the probability that the card is “clubs”?</a:t>
            </a:r>
          </a:p>
          <a:p>
            <a:r>
              <a:rPr lang="en-US" dirty="0"/>
              <a:t>2. What is the probability that the card is a “queen”?</a:t>
            </a:r>
          </a:p>
          <a:p>
            <a:r>
              <a:rPr lang="en-US" dirty="0"/>
              <a:t>3. Are the events “clubs” and “queen” independent?</a:t>
            </a:r>
          </a:p>
        </p:txBody>
      </p:sp>
      <p:sp>
        <p:nvSpPr>
          <p:cNvPr id="3" name="Content Placeholder 2"/>
          <p:cNvSpPr>
            <a:spLocks noGrp="1"/>
          </p:cNvSpPr>
          <p:nvPr>
            <p:ph sz="quarter" idx="10"/>
          </p:nvPr>
        </p:nvSpPr>
        <p:spPr/>
        <p:txBody>
          <a:bodyPr/>
          <a:lstStyle/>
          <a:p>
            <a:r>
              <a:rPr lang="en-US" dirty="0">
                <a:solidFill>
                  <a:srgbClr val="FF0000"/>
                </a:solidFill>
                <a:latin typeface="Times New Roman" pitchFamily="18" charset="0"/>
                <a:cs typeface="Times New Roman" pitchFamily="18" charset="0"/>
              </a:rPr>
              <a:t>HW: Exercise</a:t>
            </a:r>
            <a:endParaRPr lang="en-IN" dirty="0"/>
          </a:p>
          <a:p>
            <a:endParaRPr lang="en-US" dirty="0"/>
          </a:p>
        </p:txBody>
      </p:sp>
    </p:spTree>
    <p:extLst>
      <p:ext uri="{BB962C8B-B14F-4D97-AF65-F5344CB8AC3E}">
        <p14:creationId xmlns:p14="http://schemas.microsoft.com/office/powerpoint/2010/main" val="421546345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In a group of children from primary school there are 18 girls and 15 boys. Of</a:t>
            </a:r>
          </a:p>
          <a:p>
            <a:r>
              <a:rPr lang="en-US" dirty="0"/>
              <a:t>the girls, 9 have had measles. Of the boys, 6 have had measles</a:t>
            </a:r>
            <a:r>
              <a:rPr lang="en-US" dirty="0" smtClean="0"/>
              <a:t>.</a:t>
            </a:r>
          </a:p>
          <a:p>
            <a:r>
              <a:rPr lang="en-US" dirty="0"/>
              <a:t>1. What is the probability that a randomly chosen child from this group has had</a:t>
            </a:r>
          </a:p>
          <a:p>
            <a:r>
              <a:rPr lang="en-US" dirty="0"/>
              <a:t>measles?</a:t>
            </a:r>
          </a:p>
          <a:p>
            <a:r>
              <a:rPr lang="en-US" dirty="0"/>
              <a:t>2. If we randomly choose one person from the group of 18 girls, what is the</a:t>
            </a:r>
          </a:p>
          <a:p>
            <a:r>
              <a:rPr lang="en-US" dirty="0"/>
              <a:t>probability that this girl has had measles?</a:t>
            </a:r>
          </a:p>
          <a:p>
            <a:r>
              <a:rPr lang="en-US" dirty="0"/>
              <a:t>3. Are the events “boy” and “measles” in this example independent?</a:t>
            </a:r>
          </a:p>
        </p:txBody>
      </p:sp>
      <p:sp>
        <p:nvSpPr>
          <p:cNvPr id="3" name="Content Placeholder 2"/>
          <p:cNvSpPr>
            <a:spLocks noGrp="1"/>
          </p:cNvSpPr>
          <p:nvPr>
            <p:ph sz="quarter" idx="10"/>
          </p:nvPr>
        </p:nvSpPr>
        <p:spPr/>
        <p:txBody>
          <a:bodyPr/>
          <a:lstStyle/>
          <a:p>
            <a:r>
              <a:rPr lang="en-US" dirty="0">
                <a:solidFill>
                  <a:srgbClr val="FF0000"/>
                </a:solidFill>
                <a:latin typeface="Times New Roman" pitchFamily="18" charset="0"/>
                <a:cs typeface="Times New Roman" pitchFamily="18" charset="0"/>
              </a:rPr>
              <a:t>HW: Exercise</a:t>
            </a:r>
            <a:endParaRPr lang="en-IN" dirty="0"/>
          </a:p>
          <a:p>
            <a:endParaRPr lang="en-US" dirty="0"/>
          </a:p>
        </p:txBody>
      </p:sp>
    </p:spTree>
    <p:extLst>
      <p:ext uri="{BB962C8B-B14F-4D97-AF65-F5344CB8AC3E}">
        <p14:creationId xmlns:p14="http://schemas.microsoft.com/office/powerpoint/2010/main" val="21097694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a:bodyPr>
          <a:lstStyle/>
          <a:p>
            <a:r>
              <a:rPr lang="en-US" dirty="0"/>
              <a:t>In a Japanese cohort study, 5,322 male non-smokers and 7,019 male smokers</a:t>
            </a:r>
          </a:p>
          <a:p>
            <a:r>
              <a:rPr lang="en-US" dirty="0"/>
              <a:t>were followed for four years. Of these men, 16 non-smokers and 77 smokers </a:t>
            </a:r>
            <a:r>
              <a:rPr lang="en-US" dirty="0" smtClean="0"/>
              <a:t>developed lung </a:t>
            </a:r>
            <a:r>
              <a:rPr lang="en-US" dirty="0"/>
              <a:t>cancer.</a:t>
            </a:r>
          </a:p>
          <a:p>
            <a:r>
              <a:rPr lang="en-US" dirty="0"/>
              <a:t>1. What is the probability that a randomly chosen non-smoker from this group</a:t>
            </a:r>
          </a:p>
          <a:p>
            <a:r>
              <a:rPr lang="en-US" dirty="0"/>
              <a:t>developed lung cancer?</a:t>
            </a:r>
          </a:p>
          <a:p>
            <a:r>
              <a:rPr lang="en-US" dirty="0"/>
              <a:t>2. What is the probability that a randomly chosen smoker from this group developed</a:t>
            </a:r>
          </a:p>
          <a:p>
            <a:r>
              <a:rPr lang="en-US" dirty="0"/>
              <a:t>lung cancer?</a:t>
            </a:r>
          </a:p>
          <a:p>
            <a:r>
              <a:rPr lang="en-US" dirty="0"/>
              <a:t>3. Are the events “smoking” and “lung cancer” in this example independent?</a:t>
            </a:r>
          </a:p>
          <a:p>
            <a:r>
              <a:rPr lang="en-US" dirty="0"/>
              <a:t>4. What is the conditional probability that the patient is a smoker if he has developed</a:t>
            </a:r>
          </a:p>
          <a:p>
            <a:r>
              <a:rPr lang="en-US" dirty="0"/>
              <a:t>lung cancer?</a:t>
            </a:r>
          </a:p>
        </p:txBody>
      </p:sp>
      <p:sp>
        <p:nvSpPr>
          <p:cNvPr id="3" name="Content Placeholder 2"/>
          <p:cNvSpPr>
            <a:spLocks noGrp="1"/>
          </p:cNvSpPr>
          <p:nvPr>
            <p:ph sz="quarter" idx="10"/>
          </p:nvPr>
        </p:nvSpPr>
        <p:spPr/>
        <p:txBody>
          <a:bodyPr/>
          <a:lstStyle/>
          <a:p>
            <a:r>
              <a:rPr lang="en-US" dirty="0">
                <a:solidFill>
                  <a:srgbClr val="FF0000"/>
                </a:solidFill>
                <a:latin typeface="Times New Roman" pitchFamily="18" charset="0"/>
                <a:cs typeface="Times New Roman" pitchFamily="18" charset="0"/>
              </a:rPr>
              <a:t>HW: Exercise</a:t>
            </a:r>
            <a:endParaRPr lang="en-IN" dirty="0"/>
          </a:p>
          <a:p>
            <a:endParaRPr lang="en-US" dirty="0"/>
          </a:p>
        </p:txBody>
      </p:sp>
    </p:spTree>
    <p:extLst>
      <p:ext uri="{BB962C8B-B14F-4D97-AF65-F5344CB8AC3E}">
        <p14:creationId xmlns:p14="http://schemas.microsoft.com/office/powerpoint/2010/main" val="60895743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2209800" y="2769642"/>
            <a:ext cx="8077200" cy="1192758"/>
          </a:xfrm>
        </p:spPr>
        <p:txBody>
          <a:bodyPr>
            <a:normAutofit fontScale="90000"/>
          </a:bodyPr>
          <a:lstStyle/>
          <a:p>
            <a:r>
              <a:rPr lang="en-US" sz="8000" b="1" dirty="0">
                <a:latin typeface="Times New Roman" pitchFamily="18" charset="0"/>
                <a:cs typeface="Times New Roman" pitchFamily="18" charset="0"/>
              </a:rPr>
              <a:t>Thanks</a:t>
            </a:r>
          </a:p>
        </p:txBody>
      </p:sp>
    </p:spTree>
    <p:extLst>
      <p:ext uri="{BB962C8B-B14F-4D97-AF65-F5344CB8AC3E}">
        <p14:creationId xmlns:p14="http://schemas.microsoft.com/office/powerpoint/2010/main" val="347643645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3">
            <a:extLst>
              <a:ext uri="{FF2B5EF4-FFF2-40B4-BE49-F238E27FC236}">
                <a16:creationId xmlns:a16="http://schemas.microsoft.com/office/drawing/2014/main" xmlns="" id="{BFA0F8C3-1BA9-46DD-9561-6F6C08816A0A}"/>
              </a:ext>
            </a:extLst>
          </p:cNvPr>
          <p:cNvSpPr>
            <a:spLocks noGrp="1" noChangeArrowheads="1"/>
          </p:cNvSpPr>
          <p:nvPr>
            <p:ph idx="1"/>
          </p:nvPr>
        </p:nvSpPr>
        <p:spPr>
          <a:xfrm>
            <a:off x="1676400" y="1417320"/>
            <a:ext cx="8458200" cy="3459481"/>
          </a:xfrm>
          <a:noFill/>
          <a:ln/>
        </p:spPr>
        <p:txBody>
          <a:bodyPr/>
          <a:lstStyle/>
          <a:p>
            <a:pPr marL="0" indent="0"/>
            <a:endParaRPr lang="en-US" altLang="en-US" dirty="0"/>
          </a:p>
          <a:p>
            <a:pPr>
              <a:buFont typeface="Wingdings" panose="05000000000000000000" pitchFamily="2" charset="2"/>
              <a:buChar char="§"/>
            </a:pPr>
            <a:r>
              <a:rPr lang="en-US" altLang="en-US" sz="2800" dirty="0">
                <a:latin typeface="+mn-lt"/>
              </a:rPr>
              <a:t>Conditional Probability</a:t>
            </a:r>
          </a:p>
          <a:p>
            <a:pPr>
              <a:buFont typeface="Wingdings" panose="05000000000000000000" pitchFamily="2" charset="2"/>
              <a:buChar char="§"/>
            </a:pPr>
            <a:r>
              <a:rPr lang="en-US" altLang="en-US" sz="2800" dirty="0">
                <a:latin typeface="+mn-lt"/>
              </a:rPr>
              <a:t>Independent events</a:t>
            </a:r>
          </a:p>
          <a:p>
            <a:pPr>
              <a:buFont typeface="Wingdings" panose="05000000000000000000" pitchFamily="2" charset="2"/>
              <a:buChar char="§"/>
            </a:pPr>
            <a:r>
              <a:rPr lang="en-US" altLang="en-US" sz="2800" dirty="0">
                <a:latin typeface="+mn-lt"/>
              </a:rPr>
              <a:t>Total Probability</a:t>
            </a:r>
          </a:p>
        </p:txBody>
      </p:sp>
      <p:sp>
        <p:nvSpPr>
          <p:cNvPr id="5122" name="Rectangle 2">
            <a:extLst>
              <a:ext uri="{FF2B5EF4-FFF2-40B4-BE49-F238E27FC236}">
                <a16:creationId xmlns:a16="http://schemas.microsoft.com/office/drawing/2014/main" xmlns="" id="{14A633E3-3C02-48FD-AA2E-5FEC7A8581C6}"/>
              </a:ext>
            </a:extLst>
          </p:cNvPr>
          <p:cNvSpPr>
            <a:spLocks noGrp="1" noChangeArrowheads="1"/>
          </p:cNvSpPr>
          <p:nvPr>
            <p:ph type="title" idx="4294967295"/>
          </p:nvPr>
        </p:nvSpPr>
        <p:spPr>
          <a:xfrm>
            <a:off x="1590240" y="26442"/>
            <a:ext cx="6791761" cy="1192758"/>
          </a:xfrm>
          <a:noFill/>
          <a:ln/>
        </p:spPr>
        <p:txBody>
          <a:bodyPr>
            <a:normAutofit fontScale="90000"/>
          </a:bodyPr>
          <a:lstStyle/>
          <a:p>
            <a:r>
              <a:rPr lang="en-US" altLang="en-US" dirty="0"/>
              <a:t/>
            </a:r>
            <a:br>
              <a:rPr lang="en-US" altLang="en-US" dirty="0"/>
            </a:br>
            <a:r>
              <a:rPr lang="en-US" altLang="en-US" b="1" dirty="0"/>
              <a:t>Agenda </a:t>
            </a:r>
            <a:br>
              <a:rPr lang="en-US" altLang="en-US" b="1" dirty="0"/>
            </a:br>
            <a:endParaRPr lang="en-US" altLang="en-US" b="1" dirty="0"/>
          </a:p>
        </p:txBody>
      </p:sp>
      <p:graphicFrame>
        <p:nvGraphicFramePr>
          <p:cNvPr id="2" name="Table 1">
            <a:extLst>
              <a:ext uri="{FF2B5EF4-FFF2-40B4-BE49-F238E27FC236}">
                <a16:creationId xmlns:a16="http://schemas.microsoft.com/office/drawing/2014/main" xmlns="" id="{ABEBD13C-9896-C04A-9AE7-2D38C9AF1931}"/>
              </a:ext>
            </a:extLst>
          </p:cNvPr>
          <p:cNvGraphicFramePr>
            <a:graphicFrameLocks noGrp="1"/>
          </p:cNvGraphicFramePr>
          <p:nvPr>
            <p:extLst>
              <p:ext uri="{D42A27DB-BD31-4B8C-83A1-F6EECF244321}">
                <p14:modId xmlns:p14="http://schemas.microsoft.com/office/powerpoint/2010/main" val="640882621"/>
              </p:ext>
            </p:extLst>
          </p:nvPr>
        </p:nvGraphicFramePr>
        <p:xfrm>
          <a:off x="1605479" y="4459606"/>
          <a:ext cx="8757722" cy="1962150"/>
        </p:xfrm>
        <a:graphic>
          <a:graphicData uri="http://schemas.openxmlformats.org/drawingml/2006/table">
            <a:tbl>
              <a:tblPr>
                <a:tableStyleId>{5C22544A-7EE6-4342-B048-85BDC9FD1C3A}</a:tableStyleId>
              </a:tblPr>
              <a:tblGrid>
                <a:gridCol w="539774">
                  <a:extLst>
                    <a:ext uri="{9D8B030D-6E8A-4147-A177-3AD203B41FA5}">
                      <a16:colId xmlns:a16="http://schemas.microsoft.com/office/drawing/2014/main" xmlns="" val="1728666785"/>
                    </a:ext>
                  </a:extLst>
                </a:gridCol>
                <a:gridCol w="8217948">
                  <a:extLst>
                    <a:ext uri="{9D8B030D-6E8A-4147-A177-3AD203B41FA5}">
                      <a16:colId xmlns:a16="http://schemas.microsoft.com/office/drawing/2014/main" xmlns="" val="2172813282"/>
                    </a:ext>
                  </a:extLst>
                </a:gridCol>
              </a:tblGrid>
              <a:tr h="399555">
                <a:tc>
                  <a:txBody>
                    <a:bodyPr/>
                    <a:lstStyle/>
                    <a:p>
                      <a:pPr marL="0" marR="0" algn="ctr">
                        <a:spcBef>
                          <a:spcPts val="0"/>
                        </a:spcBef>
                        <a:spcAft>
                          <a:spcPts val="0"/>
                        </a:spcAft>
                      </a:pPr>
                      <a:r>
                        <a:rPr lang="en-IN" sz="2300" kern="50">
                          <a:effectLst/>
                          <a:latin typeface="Times New Roman" panose="02020603050405020304" pitchFamily="18" charset="0"/>
                          <a:cs typeface="Times New Roman" panose="02020603050405020304" pitchFamily="18" charset="0"/>
                        </a:rPr>
                        <a:t>No</a:t>
                      </a:r>
                      <a:endParaRPr lang="en-US" sz="2300" kern="50">
                        <a:effectLst/>
                        <a:latin typeface="Times New Roman" panose="02020603050405020304" pitchFamily="18" charset="0"/>
                        <a:ea typeface="WenQuanYi Micro Hei"/>
                        <a:cs typeface="Times New Roman" panose="02020603050405020304" pitchFamily="18" charset="0"/>
                      </a:endParaRPr>
                    </a:p>
                  </a:txBody>
                  <a:tcPr marL="34925" marR="34925" marT="34925" marB="34925" anchor="ctr"/>
                </a:tc>
                <a:tc>
                  <a:txBody>
                    <a:bodyPr/>
                    <a:lstStyle/>
                    <a:p>
                      <a:pPr marL="0" marR="0" algn="ctr">
                        <a:spcBef>
                          <a:spcPts val="0"/>
                        </a:spcBef>
                        <a:spcAft>
                          <a:spcPts val="0"/>
                        </a:spcAft>
                      </a:pPr>
                      <a:r>
                        <a:rPr lang="en-IN" sz="2300" kern="50" dirty="0">
                          <a:effectLst/>
                          <a:latin typeface="Times New Roman" panose="02020603050405020304" pitchFamily="18" charset="0"/>
                          <a:cs typeface="Times New Roman" panose="02020603050405020304" pitchFamily="18" charset="0"/>
                        </a:rPr>
                        <a:t>Author(s), Title, Edition, Publishing House</a:t>
                      </a:r>
                      <a:endParaRPr lang="en-US" sz="2300" kern="50" dirty="0">
                        <a:effectLst/>
                        <a:latin typeface="Times New Roman" panose="02020603050405020304" pitchFamily="18" charset="0"/>
                        <a:ea typeface="WenQuanYi Micro Hei"/>
                        <a:cs typeface="Times New Roman" panose="02020603050405020304" pitchFamily="18" charset="0"/>
                      </a:endParaRPr>
                    </a:p>
                  </a:txBody>
                  <a:tcPr marL="34925" marR="34925" marT="34925" marB="34925" anchor="ctr"/>
                </a:tc>
                <a:extLst>
                  <a:ext uri="{0D108BD9-81ED-4DB2-BD59-A6C34878D82A}">
                    <a16:rowId xmlns:a16="http://schemas.microsoft.com/office/drawing/2014/main" xmlns="" val="3216450441"/>
                  </a:ext>
                </a:extLst>
              </a:tr>
              <a:tr h="732719">
                <a:tc>
                  <a:txBody>
                    <a:bodyPr/>
                    <a:lstStyle/>
                    <a:p>
                      <a:pPr marL="0" marR="0" algn="ctr">
                        <a:spcBef>
                          <a:spcPts val="0"/>
                        </a:spcBef>
                        <a:spcAft>
                          <a:spcPts val="0"/>
                        </a:spcAft>
                      </a:pPr>
                      <a:r>
                        <a:rPr lang="en-IN" sz="2300" kern="50">
                          <a:effectLst/>
                          <a:latin typeface="Times New Roman" panose="02020603050405020304" pitchFamily="18" charset="0"/>
                          <a:cs typeface="Times New Roman" panose="02020603050405020304" pitchFamily="18" charset="0"/>
                        </a:rPr>
                        <a:t>T1</a:t>
                      </a:r>
                      <a:endParaRPr lang="en-US" sz="2300" kern="50">
                        <a:effectLst/>
                        <a:latin typeface="Times New Roman" panose="02020603050405020304" pitchFamily="18" charset="0"/>
                        <a:ea typeface="WenQuanYi Micro Hei"/>
                        <a:cs typeface="Times New Roman" panose="02020603050405020304" pitchFamily="18" charset="0"/>
                      </a:endParaRPr>
                    </a:p>
                  </a:txBody>
                  <a:tcPr marL="34925" marR="34925" marT="34925" marB="34925"/>
                </a:tc>
                <a:tc>
                  <a:txBody>
                    <a:bodyPr/>
                    <a:lstStyle/>
                    <a:p>
                      <a:pPr marL="0" marR="0" algn="just">
                        <a:spcBef>
                          <a:spcPts val="0"/>
                        </a:spcBef>
                        <a:spcAft>
                          <a:spcPts val="0"/>
                        </a:spcAft>
                      </a:pPr>
                      <a:r>
                        <a:rPr lang="en-IN" sz="2300" kern="50" dirty="0">
                          <a:effectLst/>
                          <a:latin typeface="Times New Roman" panose="02020603050405020304" pitchFamily="18" charset="0"/>
                          <a:cs typeface="Times New Roman" panose="02020603050405020304" pitchFamily="18" charset="0"/>
                        </a:rPr>
                        <a:t>Statistics for Data </a:t>
                      </a:r>
                      <a:r>
                        <a:rPr lang="en-IN" sz="2300" kern="50" dirty="0" smtClean="0">
                          <a:effectLst/>
                          <a:latin typeface="Times New Roman" panose="02020603050405020304" pitchFamily="18" charset="0"/>
                          <a:cs typeface="Times New Roman" panose="02020603050405020304" pitchFamily="18" charset="0"/>
                        </a:rPr>
                        <a:t>Scientists, </a:t>
                      </a:r>
                      <a:r>
                        <a:rPr lang="en-IN" sz="2300" kern="50" dirty="0">
                          <a:effectLst/>
                          <a:latin typeface="Times New Roman" panose="02020603050405020304" pitchFamily="18" charset="0"/>
                          <a:cs typeface="Times New Roman" panose="02020603050405020304" pitchFamily="18" charset="0"/>
                        </a:rPr>
                        <a:t>An introduction to probability, statistics and Data Analysis, </a:t>
                      </a:r>
                      <a:r>
                        <a:rPr lang="en-IN" sz="2300" kern="50" dirty="0" err="1">
                          <a:effectLst/>
                          <a:latin typeface="Times New Roman" panose="02020603050405020304" pitchFamily="18" charset="0"/>
                          <a:cs typeface="Times New Roman" panose="02020603050405020304" pitchFamily="18" charset="0"/>
                        </a:rPr>
                        <a:t>Maurits</a:t>
                      </a:r>
                      <a:r>
                        <a:rPr lang="en-IN" sz="2300" kern="50" dirty="0">
                          <a:effectLst/>
                          <a:latin typeface="Times New Roman" panose="02020603050405020304" pitchFamily="18" charset="0"/>
                          <a:cs typeface="Times New Roman" panose="02020603050405020304" pitchFamily="18" charset="0"/>
                        </a:rPr>
                        <a:t> </a:t>
                      </a:r>
                      <a:r>
                        <a:rPr lang="en-IN" sz="2300" kern="50" dirty="0" err="1">
                          <a:effectLst/>
                          <a:latin typeface="Times New Roman" panose="02020603050405020304" pitchFamily="18" charset="0"/>
                          <a:cs typeface="Times New Roman" panose="02020603050405020304" pitchFamily="18" charset="0"/>
                        </a:rPr>
                        <a:t>Kaptein</a:t>
                      </a:r>
                      <a:r>
                        <a:rPr lang="en-IN" sz="2300" kern="50" dirty="0">
                          <a:effectLst/>
                          <a:latin typeface="Times New Roman" panose="02020603050405020304" pitchFamily="18" charset="0"/>
                          <a:cs typeface="Times New Roman" panose="02020603050405020304" pitchFamily="18" charset="0"/>
                        </a:rPr>
                        <a:t> et al, Springer 2022</a:t>
                      </a:r>
                      <a:endParaRPr lang="en-US" sz="2300" kern="50" dirty="0">
                        <a:effectLst/>
                        <a:latin typeface="Times New Roman" panose="02020603050405020304" pitchFamily="18" charset="0"/>
                        <a:ea typeface="WenQuanYi Micro Hei"/>
                        <a:cs typeface="Times New Roman" panose="02020603050405020304" pitchFamily="18" charset="0"/>
                      </a:endParaRPr>
                    </a:p>
                  </a:txBody>
                  <a:tcPr marL="34925" marR="34925" marT="34925" marB="34925"/>
                </a:tc>
                <a:extLst>
                  <a:ext uri="{0D108BD9-81ED-4DB2-BD59-A6C34878D82A}">
                    <a16:rowId xmlns:a16="http://schemas.microsoft.com/office/drawing/2014/main" xmlns="" val="1345788522"/>
                  </a:ext>
                </a:extLst>
              </a:tr>
              <a:tr h="732719">
                <a:tc>
                  <a:txBody>
                    <a:bodyPr/>
                    <a:lstStyle/>
                    <a:p>
                      <a:pPr marL="0" marR="0" algn="ctr">
                        <a:spcBef>
                          <a:spcPts val="0"/>
                        </a:spcBef>
                        <a:spcAft>
                          <a:spcPts val="0"/>
                        </a:spcAft>
                      </a:pPr>
                      <a:r>
                        <a:rPr lang="en-IN" sz="2300" kern="50">
                          <a:effectLst/>
                          <a:latin typeface="Times New Roman" panose="02020603050405020304" pitchFamily="18" charset="0"/>
                          <a:cs typeface="Times New Roman" panose="02020603050405020304" pitchFamily="18" charset="0"/>
                        </a:rPr>
                        <a:t>T2</a:t>
                      </a:r>
                      <a:endParaRPr lang="en-US" sz="2300" kern="50">
                        <a:effectLst/>
                        <a:latin typeface="Times New Roman" panose="02020603050405020304" pitchFamily="18" charset="0"/>
                        <a:ea typeface="WenQuanYi Micro Hei"/>
                        <a:cs typeface="Times New Roman" panose="02020603050405020304" pitchFamily="18" charset="0"/>
                      </a:endParaRPr>
                    </a:p>
                  </a:txBody>
                  <a:tcPr marL="34925" marR="34925" marT="34925" marB="34925"/>
                </a:tc>
                <a:tc>
                  <a:txBody>
                    <a:bodyPr/>
                    <a:lstStyle/>
                    <a:p>
                      <a:pPr marL="0" marR="0" algn="just">
                        <a:spcBef>
                          <a:spcPts val="0"/>
                        </a:spcBef>
                        <a:spcAft>
                          <a:spcPts val="0"/>
                        </a:spcAft>
                      </a:pPr>
                      <a:r>
                        <a:rPr lang="en-IN" sz="2300" kern="50" dirty="0">
                          <a:effectLst/>
                          <a:latin typeface="Times New Roman" panose="02020603050405020304" pitchFamily="18" charset="0"/>
                          <a:cs typeface="Times New Roman" panose="02020603050405020304" pitchFamily="18" charset="0"/>
                        </a:rPr>
                        <a:t>Probability and Statistics for Engineering and Sciences, 8</a:t>
                      </a:r>
                      <a:r>
                        <a:rPr lang="en-IN" sz="2300" kern="50" baseline="30000" dirty="0">
                          <a:effectLst/>
                          <a:latin typeface="Times New Roman" panose="02020603050405020304" pitchFamily="18" charset="0"/>
                          <a:cs typeface="Times New Roman" panose="02020603050405020304" pitchFamily="18" charset="0"/>
                        </a:rPr>
                        <a:t>th</a:t>
                      </a:r>
                      <a:r>
                        <a:rPr lang="en-IN" sz="2300" kern="50" dirty="0">
                          <a:effectLst/>
                          <a:latin typeface="Times New Roman" panose="02020603050405020304" pitchFamily="18" charset="0"/>
                          <a:cs typeface="Times New Roman" panose="02020603050405020304" pitchFamily="18" charset="0"/>
                        </a:rPr>
                        <a:t> Edition, Jay L Devore, Cengage Learning</a:t>
                      </a:r>
                      <a:endParaRPr lang="en-US" sz="2300" kern="50" dirty="0">
                        <a:effectLst/>
                        <a:latin typeface="Times New Roman" panose="02020603050405020304" pitchFamily="18" charset="0"/>
                        <a:ea typeface="WenQuanYi Micro Hei"/>
                        <a:cs typeface="Times New Roman" panose="02020603050405020304" pitchFamily="18" charset="0"/>
                      </a:endParaRPr>
                    </a:p>
                  </a:txBody>
                  <a:tcPr marL="34925" marR="34925" marT="34925" marB="34925"/>
                </a:tc>
                <a:extLst>
                  <a:ext uri="{0D108BD9-81ED-4DB2-BD59-A6C34878D82A}">
                    <a16:rowId xmlns:a16="http://schemas.microsoft.com/office/drawing/2014/main" xmlns="" val="2953715621"/>
                  </a:ext>
                </a:extLst>
              </a:tr>
            </a:tbl>
          </a:graphicData>
        </a:graphic>
      </p:graphicFrame>
      <p:sp>
        <p:nvSpPr>
          <p:cNvPr id="3" name="Rectangle 1">
            <a:extLst>
              <a:ext uri="{FF2B5EF4-FFF2-40B4-BE49-F238E27FC236}">
                <a16:creationId xmlns:a16="http://schemas.microsoft.com/office/drawing/2014/main" xmlns="" id="{96A9E104-8C3A-63D9-7B27-42185094C2D8}"/>
              </a:ext>
            </a:extLst>
          </p:cNvPr>
          <p:cNvSpPr>
            <a:spLocks noChangeArrowheads="1"/>
          </p:cNvSpPr>
          <p:nvPr/>
        </p:nvSpPr>
        <p:spPr bwMode="auto">
          <a:xfrm>
            <a:off x="1676401" y="3909241"/>
            <a:ext cx="1513299"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altLang="zh-CN" sz="2200" b="1" u="sng" dirty="0">
                <a:latin typeface="Times New Roman" panose="02020603050405020304" pitchFamily="18" charset="0"/>
                <a:ea typeface="WenQuanYi Micro Hei"/>
                <a:cs typeface="Times New Roman" panose="02020603050405020304" pitchFamily="18" charset="0"/>
              </a:rPr>
              <a:t>Text Books</a:t>
            </a:r>
            <a:endParaRPr lang="en-US" altLang="zh-CN" sz="2200" dirty="0">
              <a:latin typeface="Times New Roman" panose="02020603050405020304" pitchFamily="18" charset="0"/>
              <a:cs typeface="Times New Roman" panose="02020603050405020304" pitchFamily="18" charset="0"/>
            </a:endParaRPr>
          </a:p>
          <a:p>
            <a:pPr eaLnBrk="0" fontAlgn="base" hangingPunct="0">
              <a:spcBef>
                <a:spcPct val="0"/>
              </a:spcBef>
              <a:spcAft>
                <a:spcPct val="0"/>
              </a:spcAft>
            </a:pPr>
            <a:endParaRPr lang="en-US" altLang="zh-CN" sz="2200"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xmlns="" id="{64DCBF94-B2E2-E0FD-983E-04E47CE41B16}"/>
              </a:ext>
            </a:extLst>
          </p:cNvPr>
          <p:cNvSpPr txBox="1"/>
          <p:nvPr/>
        </p:nvSpPr>
        <p:spPr>
          <a:xfrm>
            <a:off x="609600" y="2057400"/>
            <a:ext cx="10668000" cy="3021276"/>
          </a:xfrm>
          <a:prstGeom prst="rect">
            <a:avLst/>
          </a:prstGeom>
          <a:noFill/>
        </p:spPr>
        <p:txBody>
          <a:bodyPr wrap="square">
            <a:spAutoFit/>
          </a:bodyPr>
          <a:lstStyle/>
          <a:p>
            <a:pPr algn="just">
              <a:lnSpc>
                <a:spcPct val="150000"/>
              </a:lnSpc>
            </a:pPr>
            <a:r>
              <a:rPr lang="en-US" sz="2600" dirty="0">
                <a:latin typeface="Times New Roman" panose="02020603050405020304" pitchFamily="18" charset="0"/>
                <a:cs typeface="Times New Roman" panose="02020603050405020304" pitchFamily="18" charset="0"/>
              </a:rPr>
              <a:t>               The probabilities assigned to various events depend on what is known about the experimental situation when the assignment is made. Subsequent to the initial assignment, partial information relevant to the outcome of the experiment may become available. Such information may cause us to revise some of our probability assignments</a:t>
            </a:r>
          </a:p>
        </p:txBody>
      </p:sp>
      <p:sp>
        <p:nvSpPr>
          <p:cNvPr id="2" name="Rectangle 1">
            <a:extLst>
              <a:ext uri="{FF2B5EF4-FFF2-40B4-BE49-F238E27FC236}">
                <a16:creationId xmlns:a16="http://schemas.microsoft.com/office/drawing/2014/main" xmlns="" id="{6E70E58A-EDD5-18A6-B430-D2B14D7FB90F}"/>
              </a:ext>
            </a:extLst>
          </p:cNvPr>
          <p:cNvSpPr/>
          <p:nvPr/>
        </p:nvSpPr>
        <p:spPr>
          <a:xfrm>
            <a:off x="1556658" y="762000"/>
            <a:ext cx="5748305" cy="553998"/>
          </a:xfrm>
          <a:prstGeom prst="rect">
            <a:avLst/>
          </a:prstGeom>
        </p:spPr>
        <p:txBody>
          <a:bodyPr wrap="none">
            <a:spAutoFit/>
          </a:bodyPr>
          <a:lstStyle/>
          <a:p>
            <a:r>
              <a:rPr lang="en-IN" sz="3000" b="1" dirty="0">
                <a:solidFill>
                  <a:srgbClr val="231F20"/>
                </a:solidFill>
                <a:latin typeface="Times New Roman" panose="02020603050405020304" pitchFamily="18" charset="0"/>
                <a:cs typeface="Times New Roman" panose="02020603050405020304" pitchFamily="18" charset="0"/>
              </a:rPr>
              <a:t>CONDITIONAL PROBABILITY</a:t>
            </a:r>
            <a:endParaRPr lang="en-IN" sz="3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6387362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xmlns="" id="{64DCBF94-B2E2-E0FD-983E-04E47CE41B16}"/>
              </a:ext>
            </a:extLst>
          </p:cNvPr>
          <p:cNvSpPr txBox="1"/>
          <p:nvPr/>
        </p:nvSpPr>
        <p:spPr>
          <a:xfrm>
            <a:off x="685800" y="1447800"/>
            <a:ext cx="11049000" cy="4821769"/>
          </a:xfrm>
          <a:prstGeom prst="rect">
            <a:avLst/>
          </a:prstGeom>
          <a:noFill/>
        </p:spPr>
        <p:txBody>
          <a:bodyPr wrap="square">
            <a:spAutoFit/>
          </a:bodyPr>
          <a:lstStyle/>
          <a:p>
            <a:pPr algn="just">
              <a:lnSpc>
                <a:spcPct val="150000"/>
              </a:lnSpc>
            </a:pPr>
            <a:r>
              <a:rPr lang="en-US" sz="2600" dirty="0">
                <a:latin typeface="Times New Roman" panose="02020603050405020304" pitchFamily="18" charset="0"/>
                <a:cs typeface="Times New Roman" panose="02020603050405020304" pitchFamily="18" charset="0"/>
              </a:rPr>
              <a:t>We examine how the information “an event B has occurred” affects the probability assigned to A. For example, A might refer to an individual having a particular disease in the presence of certain symptoms. If a blood test is performed on the individual and the result is negative , then the probability of having the disease will change (it should decrease, but not usually to zero, since blood tests are not infallible). We will use the notation to represent the conditional probability of A given that the event B has occurred. B is the “conditioning event.”</a:t>
            </a:r>
          </a:p>
        </p:txBody>
      </p:sp>
      <p:sp>
        <p:nvSpPr>
          <p:cNvPr id="2" name="Rectangle 1">
            <a:extLst>
              <a:ext uri="{FF2B5EF4-FFF2-40B4-BE49-F238E27FC236}">
                <a16:creationId xmlns:a16="http://schemas.microsoft.com/office/drawing/2014/main" xmlns="" id="{CA146E1A-6FD0-3A23-CCBB-E5EE8F575C20}"/>
              </a:ext>
            </a:extLst>
          </p:cNvPr>
          <p:cNvSpPr/>
          <p:nvPr/>
        </p:nvSpPr>
        <p:spPr>
          <a:xfrm>
            <a:off x="1556658" y="762000"/>
            <a:ext cx="5748305" cy="553998"/>
          </a:xfrm>
          <a:prstGeom prst="rect">
            <a:avLst/>
          </a:prstGeom>
        </p:spPr>
        <p:txBody>
          <a:bodyPr wrap="none">
            <a:spAutoFit/>
          </a:bodyPr>
          <a:lstStyle/>
          <a:p>
            <a:r>
              <a:rPr lang="en-IN" sz="3000" b="1" dirty="0">
                <a:solidFill>
                  <a:srgbClr val="231F20"/>
                </a:solidFill>
                <a:latin typeface="Times New Roman" panose="02020603050405020304" pitchFamily="18" charset="0"/>
                <a:cs typeface="Times New Roman" panose="02020603050405020304" pitchFamily="18" charset="0"/>
              </a:rPr>
              <a:t>CONDITIONAL PROBABILITY</a:t>
            </a:r>
            <a:endParaRPr lang="en-IN" sz="3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6939223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56658" y="762000"/>
            <a:ext cx="5748305" cy="553998"/>
          </a:xfrm>
          <a:prstGeom prst="rect">
            <a:avLst/>
          </a:prstGeom>
        </p:spPr>
        <p:txBody>
          <a:bodyPr wrap="none">
            <a:spAutoFit/>
          </a:bodyPr>
          <a:lstStyle/>
          <a:p>
            <a:r>
              <a:rPr lang="en-IN" sz="3000" b="1" dirty="0">
                <a:solidFill>
                  <a:srgbClr val="231F20"/>
                </a:solidFill>
                <a:latin typeface="Times New Roman" panose="02020603050405020304" pitchFamily="18" charset="0"/>
                <a:cs typeface="Times New Roman" panose="02020603050405020304" pitchFamily="18" charset="0"/>
              </a:rPr>
              <a:t>CONDITIONAL PROBABILITY</a:t>
            </a:r>
            <a:endParaRPr lang="en-IN" sz="3000"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xmlns="" id="{6F8734CB-6E23-2D64-7DF7-A0B92524E495}"/>
              </a:ext>
            </a:extLst>
          </p:cNvPr>
          <p:cNvPicPr>
            <a:picLocks noChangeAspect="1"/>
          </p:cNvPicPr>
          <p:nvPr/>
        </p:nvPicPr>
        <p:blipFill>
          <a:blip r:embed="rId2"/>
          <a:stretch>
            <a:fillRect/>
          </a:stretch>
        </p:blipFill>
        <p:spPr>
          <a:xfrm>
            <a:off x="381000" y="1447800"/>
            <a:ext cx="9220200" cy="2051495"/>
          </a:xfrm>
          <a:prstGeom prst="rect">
            <a:avLst/>
          </a:prstGeom>
        </p:spPr>
      </p:pic>
      <p:pic>
        <p:nvPicPr>
          <p:cNvPr id="2" name="Picture 1"/>
          <p:cNvPicPr>
            <a:picLocks noChangeAspect="1"/>
          </p:cNvPicPr>
          <p:nvPr/>
        </p:nvPicPr>
        <p:blipFill>
          <a:blip r:embed="rId3"/>
          <a:stretch>
            <a:fillRect/>
          </a:stretch>
        </p:blipFill>
        <p:spPr>
          <a:xfrm>
            <a:off x="1295400" y="4431267"/>
            <a:ext cx="8953611" cy="1591753"/>
          </a:xfrm>
          <a:prstGeom prst="rect">
            <a:avLst/>
          </a:prstGeom>
        </p:spPr>
      </p:pic>
      <p:sp>
        <p:nvSpPr>
          <p:cNvPr id="5" name="Rectangle 4"/>
          <p:cNvSpPr/>
          <p:nvPr/>
        </p:nvSpPr>
        <p:spPr>
          <a:xfrm>
            <a:off x="381000" y="3780615"/>
            <a:ext cx="5513048" cy="369332"/>
          </a:xfrm>
          <a:prstGeom prst="rect">
            <a:avLst/>
          </a:prstGeom>
        </p:spPr>
        <p:txBody>
          <a:bodyPr wrap="none">
            <a:spAutoFit/>
          </a:bodyPr>
          <a:lstStyle/>
          <a:p>
            <a:r>
              <a:rPr lang="en-US" dirty="0">
                <a:solidFill>
                  <a:srgbClr val="00B0F0"/>
                </a:solidFill>
                <a:latin typeface="Times-Roman"/>
              </a:rPr>
              <a:t>Conditional probabilities in a 2 </a:t>
            </a:r>
            <a:r>
              <a:rPr lang="en-US" dirty="0">
                <a:solidFill>
                  <a:srgbClr val="00B0F0"/>
                </a:solidFill>
                <a:latin typeface="MTSYN"/>
              </a:rPr>
              <a:t>× </a:t>
            </a:r>
            <a:r>
              <a:rPr lang="en-US" dirty="0">
                <a:solidFill>
                  <a:srgbClr val="00B0F0"/>
                </a:solidFill>
                <a:latin typeface="Times-Roman"/>
              </a:rPr>
              <a:t>2 contingency table</a:t>
            </a:r>
            <a:endParaRPr lang="en-US" dirty="0">
              <a:solidFill>
                <a:srgbClr val="00B0F0"/>
              </a:solidFill>
            </a:endParaRPr>
          </a:p>
        </p:txBody>
      </p:sp>
      <mc:AlternateContent xmlns:mc="http://schemas.openxmlformats.org/markup-compatibility/2006">
        <mc:Choice xmlns:p14="http://schemas.microsoft.com/office/powerpoint/2010/main" Requires="p14">
          <p:contentPart p14:bwMode="auto" r:id="rId4">
            <p14:nvContentPartPr>
              <p14:cNvPr id="6" name="Ink 5"/>
              <p14:cNvContentPartPr/>
              <p14:nvPr/>
            </p14:nvContentPartPr>
            <p14:xfrm>
              <a:off x="1918800" y="1543680"/>
              <a:ext cx="5212440" cy="1674000"/>
            </p14:xfrm>
          </p:contentPart>
        </mc:Choice>
        <mc:Fallback>
          <p:pic>
            <p:nvPicPr>
              <p:cNvPr id="6" name="Ink 5"/>
              <p:cNvPicPr/>
              <p:nvPr/>
            </p:nvPicPr>
            <p:blipFill>
              <a:blip r:embed="rId5"/>
              <a:stretch>
                <a:fillRect/>
              </a:stretch>
            </p:blipFill>
            <p:spPr>
              <a:xfrm>
                <a:off x="1913760" y="1541160"/>
                <a:ext cx="5220000" cy="1684440"/>
              </a:xfrm>
              <a:prstGeom prst="rect">
                <a:avLst/>
              </a:prstGeom>
            </p:spPr>
          </p:pic>
        </mc:Fallback>
      </mc:AlternateContent>
    </p:spTree>
    <p:extLst>
      <p:ext uri="{BB962C8B-B14F-4D97-AF65-F5344CB8AC3E}">
        <p14:creationId xmlns:p14="http://schemas.microsoft.com/office/powerpoint/2010/main" val="1700043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a:xfrm>
            <a:off x="1588395" y="176011"/>
            <a:ext cx="6310648" cy="1143000"/>
          </a:xfrm>
        </p:spPr>
        <p:txBody>
          <a:bodyPr/>
          <a:lstStyle/>
          <a:p>
            <a:r>
              <a:rPr lang="en-US" altLang="en-US" dirty="0">
                <a:solidFill>
                  <a:srgbClr val="00B0F0"/>
                </a:solidFill>
                <a:latin typeface="Times New Roman" pitchFamily="18" charset="0"/>
                <a:cs typeface="Times New Roman" pitchFamily="18" charset="0"/>
              </a:rPr>
              <a:t>Examples on Conditional Probability</a:t>
            </a:r>
            <a:endParaRPr lang="en-IN" dirty="0"/>
          </a:p>
        </p:txBody>
      </p:sp>
      <mc:AlternateContent xmlns:mc="http://schemas.openxmlformats.org/markup-compatibility/2006" xmlns:a14="http://schemas.microsoft.com/office/drawing/2010/main">
        <mc:Choice Requires="a14">
          <p:sp>
            <p:nvSpPr>
              <p:cNvPr id="4" name="Content Placeholder 2"/>
              <p:cNvSpPr txBox="1">
                <a:spLocks noGrp="1"/>
              </p:cNvSpPr>
              <p:nvPr>
                <p:ph idx="1"/>
              </p:nvPr>
            </p:nvSpPr>
            <p:spPr>
              <a:prstGeom prst="rect">
                <a:avLst/>
              </a:prstGeom>
            </p:spPr>
            <p:txBody>
              <a:bodyPr/>
              <a:lstStyle/>
              <a:p>
                <a:pPr algn="just">
                  <a:defRPr/>
                </a:pPr>
                <a:r>
                  <a:rPr lang="en-US" dirty="0">
                    <a:solidFill>
                      <a:srgbClr val="FF0000"/>
                    </a:solidFill>
                    <a:latin typeface="Times New Roman" pitchFamily="18" charset="0"/>
                    <a:cs typeface="Times New Roman" pitchFamily="18" charset="0"/>
                  </a:rPr>
                  <a:t>Example: </a:t>
                </a:r>
                <a:r>
                  <a:rPr lang="en-US" dirty="0">
                    <a:solidFill>
                      <a:prstClr val="black"/>
                    </a:solidFill>
                    <a:latin typeface="Times New Roman" pitchFamily="18" charset="0"/>
                    <a:cs typeface="Times New Roman" pitchFamily="18" charset="0"/>
                  </a:rPr>
                  <a:t>In a housing colony, 70% of the houses are well planned and 60% of the houses are well planned and well built. Find the probability that an arbitrarily chosen house in this colony is well built given that it is well planned. </a:t>
                </a:r>
              </a:p>
              <a:p>
                <a:pPr algn="just">
                  <a:defRPr/>
                </a:pPr>
                <a:r>
                  <a:rPr lang="en-US" dirty="0">
                    <a:solidFill>
                      <a:srgbClr val="FF0000"/>
                    </a:solidFill>
                    <a:latin typeface="Times New Roman" pitchFamily="18" charset="0"/>
                    <a:cs typeface="Times New Roman" pitchFamily="18" charset="0"/>
                  </a:rPr>
                  <a:t>Solution: </a:t>
                </a:r>
                <a:r>
                  <a:rPr lang="en-US" dirty="0">
                    <a:solidFill>
                      <a:prstClr val="black"/>
                    </a:solidFill>
                    <a:latin typeface="Times New Roman" pitchFamily="18" charset="0"/>
                    <a:cs typeface="Times New Roman" pitchFamily="18" charset="0"/>
                  </a:rPr>
                  <a:t>Let A be the event that the house is well planned</a:t>
                </a:r>
              </a:p>
              <a:p>
                <a:pPr algn="just">
                  <a:defRPr/>
                </a:pPr>
                <a:r>
                  <a:rPr lang="en-US" dirty="0">
                    <a:solidFill>
                      <a:prstClr val="black"/>
                    </a:solidFill>
                    <a:latin typeface="Times New Roman" pitchFamily="18" charset="0"/>
                    <a:cs typeface="Times New Roman" pitchFamily="18" charset="0"/>
                  </a:rPr>
                  <a:t>                      B be the event that the house is well built 	</a:t>
                </a:r>
              </a:p>
              <a:p>
                <a:pPr algn="just">
                  <a:defRPr/>
                </a:pPr>
                <a:r>
                  <a:rPr lang="en-US" dirty="0">
                    <a:solidFill>
                      <a:prstClr val="black"/>
                    </a:solidFill>
                    <a:latin typeface="Times New Roman" pitchFamily="18" charset="0"/>
                    <a:cs typeface="Times New Roman" pitchFamily="18" charset="0"/>
                  </a:rPr>
                  <a:t>                    therefore </a:t>
                </a:r>
                <a14:m>
                  <m:oMath xmlns:m="http://schemas.openxmlformats.org/officeDocument/2006/math">
                    <m:r>
                      <a:rPr lang="en-US" b="0" i="1" smtClean="0">
                        <a:solidFill>
                          <a:prstClr val="black"/>
                        </a:solidFill>
                        <a:latin typeface="Cambria Math" panose="02040503050406030204" pitchFamily="18" charset="0"/>
                        <a:cs typeface="Times New Roman" pitchFamily="18" charset="0"/>
                      </a:rPr>
                      <m:t>𝑃</m:t>
                    </m:r>
                    <m:d>
                      <m:dPr>
                        <m:ctrlPr>
                          <a:rPr lang="en-US" b="0" i="1" smtClean="0">
                            <a:solidFill>
                              <a:prstClr val="black"/>
                            </a:solidFill>
                            <a:latin typeface="Cambria Math" panose="02040503050406030204" pitchFamily="18" charset="0"/>
                            <a:cs typeface="Times New Roman" pitchFamily="18" charset="0"/>
                          </a:rPr>
                        </m:ctrlPr>
                      </m:dPr>
                      <m:e>
                        <m:r>
                          <a:rPr lang="en-US" b="0" i="1" smtClean="0">
                            <a:solidFill>
                              <a:prstClr val="black"/>
                            </a:solidFill>
                            <a:latin typeface="Cambria Math" panose="02040503050406030204" pitchFamily="18" charset="0"/>
                            <a:cs typeface="Times New Roman" pitchFamily="18" charset="0"/>
                          </a:rPr>
                          <m:t>𝐴</m:t>
                        </m:r>
                      </m:e>
                    </m:d>
                    <m:r>
                      <a:rPr lang="en-US" b="0" i="1" smtClean="0">
                        <a:solidFill>
                          <a:prstClr val="black"/>
                        </a:solidFill>
                        <a:latin typeface="Cambria Math" panose="02040503050406030204" pitchFamily="18" charset="0"/>
                        <a:cs typeface="Times New Roman" pitchFamily="18" charset="0"/>
                      </a:rPr>
                      <m:t>=0.70,  </m:t>
                    </m:r>
                    <m:r>
                      <a:rPr lang="en-US" b="0" i="1" smtClean="0">
                        <a:solidFill>
                          <a:prstClr val="black"/>
                        </a:solidFill>
                        <a:latin typeface="Cambria Math" panose="02040503050406030204" pitchFamily="18" charset="0"/>
                        <a:cs typeface="Times New Roman" pitchFamily="18" charset="0"/>
                      </a:rPr>
                      <m:t>𝑃</m:t>
                    </m:r>
                    <m:d>
                      <m:dPr>
                        <m:ctrlPr>
                          <a:rPr lang="en-US" b="0" i="1" smtClean="0">
                            <a:solidFill>
                              <a:prstClr val="black"/>
                            </a:solidFill>
                            <a:latin typeface="Cambria Math" panose="02040503050406030204" pitchFamily="18" charset="0"/>
                            <a:cs typeface="Times New Roman" pitchFamily="18" charset="0"/>
                          </a:rPr>
                        </m:ctrlPr>
                      </m:dPr>
                      <m:e>
                        <m:r>
                          <a:rPr lang="en-US" b="0" i="1" smtClean="0">
                            <a:solidFill>
                              <a:prstClr val="black"/>
                            </a:solidFill>
                            <a:latin typeface="Cambria Math" panose="02040503050406030204" pitchFamily="18" charset="0"/>
                            <a:cs typeface="Times New Roman" pitchFamily="18" charset="0"/>
                          </a:rPr>
                          <m:t>𝐴</m:t>
                        </m:r>
                        <m:r>
                          <a:rPr lang="en-US" b="0" i="1" smtClean="0">
                            <a:solidFill>
                              <a:prstClr val="black"/>
                            </a:solidFill>
                            <a:latin typeface="Cambria Math" panose="02040503050406030204" pitchFamily="18" charset="0"/>
                            <a:ea typeface="Cambria Math" panose="02040503050406030204" pitchFamily="18" charset="0"/>
                            <a:cs typeface="Times New Roman" pitchFamily="18" charset="0"/>
                          </a:rPr>
                          <m:t>∩</m:t>
                        </m:r>
                        <m:r>
                          <a:rPr lang="en-US" b="0" i="1" smtClean="0">
                            <a:solidFill>
                              <a:prstClr val="black"/>
                            </a:solidFill>
                            <a:latin typeface="Cambria Math" panose="02040503050406030204" pitchFamily="18" charset="0"/>
                            <a:ea typeface="Cambria Math" panose="02040503050406030204" pitchFamily="18" charset="0"/>
                            <a:cs typeface="Times New Roman" pitchFamily="18" charset="0"/>
                          </a:rPr>
                          <m:t>𝐵</m:t>
                        </m:r>
                      </m:e>
                    </m:d>
                    <m:r>
                      <a:rPr lang="en-US" b="0" i="1" smtClean="0">
                        <a:solidFill>
                          <a:prstClr val="black"/>
                        </a:solidFill>
                        <a:latin typeface="Cambria Math" panose="02040503050406030204" pitchFamily="18" charset="0"/>
                        <a:ea typeface="Cambria Math" panose="02040503050406030204" pitchFamily="18" charset="0"/>
                        <a:cs typeface="Times New Roman" pitchFamily="18" charset="0"/>
                      </a:rPr>
                      <m:t>=0.60</m:t>
                    </m:r>
                  </m:oMath>
                </a14:m>
                <a:endParaRPr lang="en-US" dirty="0">
                  <a:solidFill>
                    <a:prstClr val="black"/>
                  </a:solidFill>
                  <a:latin typeface="Times New Roman" pitchFamily="18" charset="0"/>
                  <a:cs typeface="Times New Roman" pitchFamily="18" charset="0"/>
                </a:endParaRPr>
              </a:p>
              <a:p>
                <a:pPr algn="just">
                  <a:defRPr/>
                </a:pPr>
                <a:endParaRPr lang="en-US" dirty="0">
                  <a:solidFill>
                    <a:prstClr val="black"/>
                  </a:solidFill>
                  <a:latin typeface="Times New Roman" pitchFamily="18" charset="0"/>
                  <a:cs typeface="Times New Roman" pitchFamily="18" charset="0"/>
                </a:endParaRPr>
              </a:p>
              <a:p>
                <a:pPr algn="just">
                  <a:defRPr/>
                </a:pPr>
                <a14:m>
                  <m:oMathPara xmlns:m="http://schemas.openxmlformats.org/officeDocument/2006/math">
                    <m:oMathParaPr>
                      <m:jc m:val="centerGroup"/>
                    </m:oMathParaPr>
                    <m:oMath xmlns:m="http://schemas.openxmlformats.org/officeDocument/2006/math">
                      <m:r>
                        <a:rPr lang="en-US" b="0" i="1" smtClean="0">
                          <a:solidFill>
                            <a:prstClr val="black"/>
                          </a:solidFill>
                          <a:latin typeface="Cambria Math" panose="02040503050406030204" pitchFamily="18" charset="0"/>
                          <a:cs typeface="Times New Roman" pitchFamily="18" charset="0"/>
                        </a:rPr>
                        <m:t>𝑃</m:t>
                      </m:r>
                      <m:d>
                        <m:dPr>
                          <m:ctrlPr>
                            <a:rPr lang="en-US" b="0" i="1" smtClean="0">
                              <a:solidFill>
                                <a:prstClr val="black"/>
                              </a:solidFill>
                              <a:latin typeface="Cambria Math" panose="02040503050406030204" pitchFamily="18" charset="0"/>
                              <a:cs typeface="Times New Roman" pitchFamily="18" charset="0"/>
                            </a:rPr>
                          </m:ctrlPr>
                        </m:dPr>
                        <m:e>
                          <m:f>
                            <m:fPr>
                              <m:ctrlPr>
                                <a:rPr lang="en-US" b="0" i="1" smtClean="0">
                                  <a:solidFill>
                                    <a:prstClr val="black"/>
                                  </a:solidFill>
                                  <a:latin typeface="Cambria Math" panose="02040503050406030204" pitchFamily="18" charset="0"/>
                                  <a:cs typeface="Times New Roman" pitchFamily="18" charset="0"/>
                                </a:rPr>
                              </m:ctrlPr>
                            </m:fPr>
                            <m:num>
                              <m:r>
                                <a:rPr lang="en-US" b="0" i="1" smtClean="0">
                                  <a:solidFill>
                                    <a:prstClr val="black"/>
                                  </a:solidFill>
                                  <a:latin typeface="Cambria Math" panose="02040503050406030204" pitchFamily="18" charset="0"/>
                                  <a:cs typeface="Times New Roman" pitchFamily="18" charset="0"/>
                                </a:rPr>
                                <m:t>𝐵</m:t>
                              </m:r>
                            </m:num>
                            <m:den>
                              <m:r>
                                <a:rPr lang="en-US" b="0" i="1" smtClean="0">
                                  <a:solidFill>
                                    <a:prstClr val="black"/>
                                  </a:solidFill>
                                  <a:latin typeface="Cambria Math" panose="02040503050406030204" pitchFamily="18" charset="0"/>
                                  <a:cs typeface="Times New Roman" pitchFamily="18" charset="0"/>
                                </a:rPr>
                                <m:t>𝐴</m:t>
                              </m:r>
                            </m:den>
                          </m:f>
                        </m:e>
                      </m:d>
                      <m:r>
                        <a:rPr lang="en-US" b="0" i="1" smtClean="0">
                          <a:solidFill>
                            <a:prstClr val="black"/>
                          </a:solidFill>
                          <a:latin typeface="Cambria Math" panose="02040503050406030204" pitchFamily="18" charset="0"/>
                          <a:cs typeface="Times New Roman" pitchFamily="18" charset="0"/>
                        </a:rPr>
                        <m:t>=</m:t>
                      </m:r>
                      <m:f>
                        <m:fPr>
                          <m:ctrlPr>
                            <a:rPr lang="en-US" b="0" i="1" smtClean="0">
                              <a:solidFill>
                                <a:prstClr val="black"/>
                              </a:solidFill>
                              <a:latin typeface="Cambria Math" panose="02040503050406030204" pitchFamily="18" charset="0"/>
                              <a:cs typeface="Times New Roman" pitchFamily="18" charset="0"/>
                            </a:rPr>
                          </m:ctrlPr>
                        </m:fPr>
                        <m:num>
                          <m:r>
                            <a:rPr lang="en-US" b="0" i="1" smtClean="0">
                              <a:solidFill>
                                <a:prstClr val="black"/>
                              </a:solidFill>
                              <a:latin typeface="Cambria Math" panose="02040503050406030204" pitchFamily="18" charset="0"/>
                              <a:cs typeface="Times New Roman" pitchFamily="18" charset="0"/>
                            </a:rPr>
                            <m:t>𝑃</m:t>
                          </m:r>
                          <m:r>
                            <a:rPr lang="en-US" b="0" i="1" smtClean="0">
                              <a:solidFill>
                                <a:prstClr val="black"/>
                              </a:solidFill>
                              <a:latin typeface="Cambria Math" panose="02040503050406030204" pitchFamily="18" charset="0"/>
                              <a:cs typeface="Times New Roman" pitchFamily="18" charset="0"/>
                            </a:rPr>
                            <m:t>(</m:t>
                          </m:r>
                          <m:r>
                            <a:rPr lang="en-US" b="0" i="1" smtClean="0">
                              <a:solidFill>
                                <a:prstClr val="black"/>
                              </a:solidFill>
                              <a:latin typeface="Cambria Math" panose="02040503050406030204" pitchFamily="18" charset="0"/>
                              <a:cs typeface="Times New Roman" pitchFamily="18" charset="0"/>
                            </a:rPr>
                            <m:t>𝐵</m:t>
                          </m:r>
                          <m:r>
                            <a:rPr lang="en-US" b="0" i="1" smtClean="0">
                              <a:solidFill>
                                <a:prstClr val="black"/>
                              </a:solidFill>
                              <a:latin typeface="Cambria Math" panose="02040503050406030204" pitchFamily="18" charset="0"/>
                              <a:ea typeface="Cambria Math" panose="02040503050406030204" pitchFamily="18" charset="0"/>
                              <a:cs typeface="Times New Roman" pitchFamily="18" charset="0"/>
                            </a:rPr>
                            <m:t>∩</m:t>
                          </m:r>
                          <m:r>
                            <a:rPr lang="en-US" b="0" i="1" smtClean="0">
                              <a:solidFill>
                                <a:prstClr val="black"/>
                              </a:solidFill>
                              <a:latin typeface="Cambria Math" panose="02040503050406030204" pitchFamily="18" charset="0"/>
                              <a:ea typeface="Cambria Math" panose="02040503050406030204" pitchFamily="18" charset="0"/>
                              <a:cs typeface="Times New Roman" pitchFamily="18" charset="0"/>
                            </a:rPr>
                            <m:t>𝐴</m:t>
                          </m:r>
                          <m:r>
                            <a:rPr lang="en-US" b="0" i="1" smtClean="0">
                              <a:solidFill>
                                <a:prstClr val="black"/>
                              </a:solidFill>
                              <a:latin typeface="Cambria Math" panose="02040503050406030204" pitchFamily="18" charset="0"/>
                              <a:ea typeface="Cambria Math" panose="02040503050406030204" pitchFamily="18" charset="0"/>
                              <a:cs typeface="Times New Roman" pitchFamily="18" charset="0"/>
                            </a:rPr>
                            <m:t>)</m:t>
                          </m:r>
                        </m:num>
                        <m:den>
                          <m:r>
                            <a:rPr lang="en-US" b="0" i="1" smtClean="0">
                              <a:solidFill>
                                <a:prstClr val="black"/>
                              </a:solidFill>
                              <a:latin typeface="Cambria Math" panose="02040503050406030204" pitchFamily="18" charset="0"/>
                              <a:cs typeface="Times New Roman" pitchFamily="18" charset="0"/>
                            </a:rPr>
                            <m:t>𝑃</m:t>
                          </m:r>
                          <m:r>
                            <a:rPr lang="en-US" b="0" i="1" smtClean="0">
                              <a:solidFill>
                                <a:prstClr val="black"/>
                              </a:solidFill>
                              <a:latin typeface="Cambria Math" panose="02040503050406030204" pitchFamily="18" charset="0"/>
                              <a:cs typeface="Times New Roman" pitchFamily="18" charset="0"/>
                            </a:rPr>
                            <m:t>(</m:t>
                          </m:r>
                          <m:r>
                            <a:rPr lang="en-US" b="0" i="1" smtClean="0">
                              <a:solidFill>
                                <a:prstClr val="black"/>
                              </a:solidFill>
                              <a:latin typeface="Cambria Math" panose="02040503050406030204" pitchFamily="18" charset="0"/>
                              <a:cs typeface="Times New Roman" pitchFamily="18" charset="0"/>
                            </a:rPr>
                            <m:t>𝐴</m:t>
                          </m:r>
                          <m:r>
                            <a:rPr lang="en-US" b="0" i="1" smtClean="0">
                              <a:solidFill>
                                <a:prstClr val="black"/>
                              </a:solidFill>
                              <a:latin typeface="Cambria Math" panose="02040503050406030204" pitchFamily="18" charset="0"/>
                              <a:cs typeface="Times New Roman" pitchFamily="18" charset="0"/>
                            </a:rPr>
                            <m:t>)</m:t>
                          </m:r>
                        </m:den>
                      </m:f>
                      <m:r>
                        <a:rPr lang="en-US" b="0" i="1" smtClean="0">
                          <a:solidFill>
                            <a:prstClr val="black"/>
                          </a:solidFill>
                          <a:latin typeface="Cambria Math" panose="02040503050406030204" pitchFamily="18" charset="0"/>
                          <a:cs typeface="Times New Roman" pitchFamily="18" charset="0"/>
                        </a:rPr>
                        <m:t>=</m:t>
                      </m:r>
                      <m:f>
                        <m:fPr>
                          <m:ctrlPr>
                            <a:rPr lang="en-US" b="0" i="1" smtClean="0">
                              <a:solidFill>
                                <a:prstClr val="black"/>
                              </a:solidFill>
                              <a:latin typeface="Cambria Math" panose="02040503050406030204" pitchFamily="18" charset="0"/>
                              <a:cs typeface="Times New Roman" pitchFamily="18" charset="0"/>
                            </a:rPr>
                          </m:ctrlPr>
                        </m:fPr>
                        <m:num>
                          <m:r>
                            <a:rPr lang="en-US" b="0" i="1" smtClean="0">
                              <a:solidFill>
                                <a:prstClr val="black"/>
                              </a:solidFill>
                              <a:latin typeface="Cambria Math" panose="02040503050406030204" pitchFamily="18" charset="0"/>
                              <a:cs typeface="Times New Roman" pitchFamily="18" charset="0"/>
                            </a:rPr>
                            <m:t>0.60</m:t>
                          </m:r>
                        </m:num>
                        <m:den>
                          <m:r>
                            <a:rPr lang="en-US" b="0" i="1" smtClean="0">
                              <a:solidFill>
                                <a:prstClr val="black"/>
                              </a:solidFill>
                              <a:latin typeface="Cambria Math" panose="02040503050406030204" pitchFamily="18" charset="0"/>
                              <a:cs typeface="Times New Roman" pitchFamily="18" charset="0"/>
                            </a:rPr>
                            <m:t>0.70</m:t>
                          </m:r>
                        </m:den>
                      </m:f>
                      <m:r>
                        <a:rPr lang="en-US" b="0" i="1" smtClean="0">
                          <a:solidFill>
                            <a:prstClr val="black"/>
                          </a:solidFill>
                          <a:latin typeface="Cambria Math" panose="02040503050406030204" pitchFamily="18" charset="0"/>
                          <a:cs typeface="Times New Roman" pitchFamily="18" charset="0"/>
                        </a:rPr>
                        <m:t>=0.8571</m:t>
                      </m:r>
                    </m:oMath>
                  </m:oMathPara>
                </a14:m>
                <a:endParaRPr lang="en-US" dirty="0">
                  <a:solidFill>
                    <a:prstClr val="black"/>
                  </a:solidFill>
                  <a:latin typeface="Times New Roman" pitchFamily="18" charset="0"/>
                  <a:cs typeface="Times New Roman" pitchFamily="18" charset="0"/>
                </a:endParaRPr>
              </a:p>
              <a:p>
                <a:pPr algn="just">
                  <a:defRPr/>
                </a:pPr>
                <a:endParaRPr lang="en-US" dirty="0">
                  <a:solidFill>
                    <a:prstClr val="black"/>
                  </a:solidFill>
                  <a:latin typeface="Times New Roman" pitchFamily="18" charset="0"/>
                  <a:cs typeface="Times New Roman" pitchFamily="18" charset="0"/>
                </a:endParaRPr>
              </a:p>
              <a:p>
                <a:pPr algn="just">
                  <a:buFont typeface="Wingdings" pitchFamily="2" charset="2"/>
                  <a:buAutoNum type="arabicPeriod"/>
                  <a:defRPr/>
                </a:pPr>
                <a:endParaRPr lang="en-US" dirty="0">
                  <a:solidFill>
                    <a:prstClr val="black"/>
                  </a:solidFill>
                  <a:latin typeface="Times New Roman" pitchFamily="18" charset="0"/>
                  <a:cs typeface="Times New Roman" pitchFamily="18" charset="0"/>
                </a:endParaRPr>
              </a:p>
              <a:p>
                <a:pPr algn="just">
                  <a:defRPr/>
                </a:pPr>
                <a:endParaRPr lang="en-US" dirty="0">
                  <a:solidFill>
                    <a:prstClr val="black"/>
                  </a:solidFill>
                  <a:latin typeface="Times New Roman" pitchFamily="18" charset="0"/>
                  <a:cs typeface="Times New Roman" pitchFamily="18" charset="0"/>
                </a:endParaRPr>
              </a:p>
              <a:p>
                <a:pPr algn="just">
                  <a:defRPr/>
                </a:pPr>
                <a:endParaRPr lang="en-US" dirty="0">
                  <a:solidFill>
                    <a:prstClr val="black"/>
                  </a:solidFill>
                </a:endParaRPr>
              </a:p>
              <a:p>
                <a:pPr>
                  <a:defRPr/>
                </a:pPr>
                <a:endParaRPr lang="ar-SA" dirty="0">
                  <a:solidFill>
                    <a:prstClr val="black"/>
                  </a:solidFill>
                </a:endParaRPr>
              </a:p>
            </p:txBody>
          </p:sp>
        </mc:Choice>
        <mc:Fallback xmlns="">
          <p:sp>
            <p:nvSpPr>
              <p:cNvPr id="4" name="Content Placeholder 2"/>
              <p:cNvSpPr txBox="1">
                <a:spLocks noGrp="1" noRot="1" noChangeAspect="1" noMove="1" noResize="1" noEditPoints="1" noAdjustHandles="1" noChangeArrowheads="1" noChangeShapeType="1" noTextEdit="1"/>
              </p:cNvSpPr>
              <p:nvPr>
                <p:ph idx="1"/>
              </p:nvPr>
            </p:nvSpPr>
            <p:spPr>
              <a:prstGeom prst="rect">
                <a:avLst/>
              </a:prstGeom>
              <a:blipFill>
                <a:blip r:embed="rId2"/>
                <a:stretch>
                  <a:fillRect l="-889" t="-1077" r="-833"/>
                </a:stretch>
              </a:blipFill>
            </p:spPr>
            <p:txBody>
              <a:bodyPr/>
              <a:lstStyle/>
              <a:p>
                <a:r>
                  <a:rPr lang="en-US">
                    <a:noFill/>
                  </a:rPr>
                  <a:t> </a:t>
                </a:r>
              </a:p>
            </p:txBody>
          </p:sp>
        </mc:Fallback>
      </mc:AlternateContent>
      <mc:AlternateContent xmlns:mc="http://schemas.openxmlformats.org/markup-compatibility/2006">
        <mc:Choice xmlns:p14="http://schemas.microsoft.com/office/powerpoint/2010/main" Requires="p14">
          <p:contentPart p14:bwMode="auto" r:id="rId3">
            <p14:nvContentPartPr>
              <p14:cNvPr id="2" name="Ink 1"/>
              <p14:cNvContentPartPr/>
              <p14:nvPr/>
            </p14:nvContentPartPr>
            <p14:xfrm>
              <a:off x="609120" y="528840"/>
              <a:ext cx="10412640" cy="3034080"/>
            </p14:xfrm>
          </p:contentPart>
        </mc:Choice>
        <mc:Fallback>
          <p:pic>
            <p:nvPicPr>
              <p:cNvPr id="2" name="Ink 1"/>
              <p:cNvPicPr/>
              <p:nvPr/>
            </p:nvPicPr>
            <p:blipFill>
              <a:blip r:embed="rId4"/>
              <a:stretch>
                <a:fillRect/>
              </a:stretch>
            </p:blipFill>
            <p:spPr>
              <a:xfrm>
                <a:off x="601560" y="519840"/>
                <a:ext cx="10422720" cy="3048840"/>
              </a:xfrm>
              <a:prstGeom prst="rect">
                <a:avLst/>
              </a:prstGeom>
            </p:spPr>
          </p:pic>
        </mc:Fallback>
      </mc:AlternateContent>
    </p:spTree>
    <p:extLst>
      <p:ext uri="{BB962C8B-B14F-4D97-AF65-F5344CB8AC3E}">
        <p14:creationId xmlns:p14="http://schemas.microsoft.com/office/powerpoint/2010/main" val="586014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18829" y="685800"/>
            <a:ext cx="5748305" cy="553998"/>
          </a:xfrm>
          <a:prstGeom prst="rect">
            <a:avLst/>
          </a:prstGeom>
        </p:spPr>
        <p:txBody>
          <a:bodyPr wrap="none">
            <a:spAutoFit/>
          </a:bodyPr>
          <a:lstStyle/>
          <a:p>
            <a:r>
              <a:rPr lang="en-IN" sz="3000" b="1" dirty="0">
                <a:solidFill>
                  <a:srgbClr val="231F20"/>
                </a:solidFill>
                <a:latin typeface="Times New Roman" panose="02020603050405020304" pitchFamily="18" charset="0"/>
                <a:cs typeface="Times New Roman" panose="02020603050405020304" pitchFamily="18" charset="0"/>
              </a:rPr>
              <a:t>CONDITIONAL PROBABILITY</a:t>
            </a:r>
            <a:endParaRPr lang="en-IN" sz="3000" dirty="0">
              <a:latin typeface="Times New Roman" panose="02020603050405020304" pitchFamily="18" charset="0"/>
              <a:cs typeface="Times New Roman" panose="02020603050405020304" pitchFamily="18" charset="0"/>
            </a:endParaRPr>
          </a:p>
        </p:txBody>
      </p:sp>
      <p:sp>
        <p:nvSpPr>
          <p:cNvPr id="3" name="Rectangle 2"/>
          <p:cNvSpPr/>
          <p:nvPr/>
        </p:nvSpPr>
        <p:spPr>
          <a:xfrm>
            <a:off x="744586" y="1413899"/>
            <a:ext cx="10609213" cy="1673022"/>
          </a:xfrm>
          <a:prstGeom prst="rect">
            <a:avLst/>
          </a:prstGeom>
        </p:spPr>
        <p:txBody>
          <a:bodyPr wrap="square">
            <a:spAutoFit/>
          </a:bodyPr>
          <a:lstStyle/>
          <a:p>
            <a:pPr>
              <a:lnSpc>
                <a:spcPct val="107000"/>
              </a:lnSpc>
            </a:pPr>
            <a:r>
              <a:rPr lang="en-US" sz="2400" dirty="0" smtClean="0">
                <a:solidFill>
                  <a:srgbClr val="FF0000"/>
                </a:solidFill>
                <a:latin typeface="Calibri" panose="020F0502020204030204" pitchFamily="34" charset="0"/>
                <a:ea typeface="Times New Roman" panose="02020603050405020304" pitchFamily="18" charset="0"/>
                <a:cs typeface="Times New Roman" panose="02020603050405020304" pitchFamily="18" charset="0"/>
              </a:rPr>
              <a:t>Example:</a:t>
            </a:r>
          </a:p>
          <a:p>
            <a:pPr>
              <a:lnSpc>
                <a:spcPct val="107000"/>
              </a:lnSpc>
            </a:pPr>
            <a:r>
              <a:rPr lang="en-US" sz="2400" dirty="0" smtClean="0">
                <a:latin typeface="Calibri" panose="020F0502020204030204" pitchFamily="34" charset="0"/>
                <a:ea typeface="Times New Roman" panose="02020603050405020304" pitchFamily="18" charset="0"/>
                <a:cs typeface="Times New Roman" panose="02020603050405020304" pitchFamily="18" charset="0"/>
              </a:rPr>
              <a:t>If </a:t>
            </a:r>
            <a:r>
              <a:rPr lang="en-US" sz="2400" dirty="0">
                <a:latin typeface="Calibri" panose="020F0502020204030204" pitchFamily="34" charset="0"/>
                <a:ea typeface="Times New Roman" panose="02020603050405020304" pitchFamily="18" charset="0"/>
                <a:cs typeface="Times New Roman" panose="02020603050405020304" pitchFamily="18" charset="0"/>
              </a:rPr>
              <a:t>the probability that a communication system will have high fidelity is 0.81 and the probability that it will have high fidelity and high selectivity is 0.18, what is probability that a system with high fidelity will also have high selectivity?</a:t>
            </a:r>
          </a:p>
        </p:txBody>
      </p:sp>
      <p:sp>
        <p:nvSpPr>
          <p:cNvPr id="5" name="Rectangle 4"/>
          <p:cNvSpPr/>
          <p:nvPr/>
        </p:nvSpPr>
        <p:spPr>
          <a:xfrm>
            <a:off x="744586" y="3352800"/>
            <a:ext cx="10152014" cy="1673022"/>
          </a:xfrm>
          <a:prstGeom prst="rect">
            <a:avLst/>
          </a:prstGeom>
        </p:spPr>
        <p:txBody>
          <a:bodyPr wrap="square">
            <a:spAutoFit/>
          </a:bodyPr>
          <a:lstStyle/>
          <a:p>
            <a:pPr>
              <a:lnSpc>
                <a:spcPct val="107000"/>
              </a:lnSpc>
            </a:pPr>
            <a:r>
              <a:rPr lang="en-US" sz="2400" dirty="0" smtClean="0">
                <a:solidFill>
                  <a:srgbClr val="FF0000"/>
                </a:solidFill>
                <a:latin typeface="Calibri" panose="020F0502020204030204" pitchFamily="34" charset="0"/>
                <a:ea typeface="Times New Roman" panose="02020603050405020304" pitchFamily="18" charset="0"/>
                <a:cs typeface="Times New Roman" panose="02020603050405020304" pitchFamily="18" charset="0"/>
              </a:rPr>
              <a:t>Solution:</a:t>
            </a:r>
          </a:p>
          <a:p>
            <a:pPr>
              <a:lnSpc>
                <a:spcPct val="107000"/>
              </a:lnSpc>
            </a:pPr>
            <a:r>
              <a:rPr lang="en-US" sz="2400" dirty="0" smtClean="0">
                <a:latin typeface="Calibri" panose="020F0502020204030204" pitchFamily="34" charset="0"/>
                <a:ea typeface="Times New Roman" panose="02020603050405020304" pitchFamily="18" charset="0"/>
                <a:cs typeface="Times New Roman" panose="02020603050405020304" pitchFamily="18" charset="0"/>
              </a:rPr>
              <a:t>If </a:t>
            </a:r>
            <a:r>
              <a:rPr lang="en-US" sz="2400" dirty="0">
                <a:latin typeface="Cambria Math" panose="02040503050406030204" pitchFamily="18" charset="0"/>
                <a:ea typeface="Times New Roman" panose="02020603050405020304" pitchFamily="18" charset="0"/>
                <a:cs typeface="Cambria Math" panose="02040503050406030204" pitchFamily="18" charset="0"/>
              </a:rPr>
              <a:t>𝐴</a:t>
            </a:r>
            <a:r>
              <a:rPr lang="en-US" sz="2400" dirty="0">
                <a:latin typeface="Calibri" panose="020F0502020204030204" pitchFamily="34" charset="0"/>
                <a:ea typeface="Times New Roman" panose="02020603050405020304" pitchFamily="18" charset="0"/>
                <a:cs typeface="Times New Roman" panose="02020603050405020304" pitchFamily="18" charset="0"/>
              </a:rPr>
              <a:t> is the event that a communication system has high selectivity and </a:t>
            </a:r>
            <a:r>
              <a:rPr lang="en-US" sz="2400" dirty="0">
                <a:latin typeface="Cambria Math" panose="02040503050406030204" pitchFamily="18" charset="0"/>
                <a:ea typeface="Times New Roman" panose="02020603050405020304" pitchFamily="18" charset="0"/>
                <a:cs typeface="Cambria Math" panose="02040503050406030204" pitchFamily="18" charset="0"/>
              </a:rPr>
              <a:t>𝐵</a:t>
            </a:r>
            <a:r>
              <a:rPr lang="en-US" sz="2400" dirty="0">
                <a:latin typeface="Calibri" panose="020F0502020204030204" pitchFamily="34" charset="0"/>
                <a:ea typeface="Times New Roman" panose="02020603050405020304" pitchFamily="18" charset="0"/>
                <a:cs typeface="Times New Roman" panose="02020603050405020304" pitchFamily="18" charset="0"/>
              </a:rPr>
              <a:t> is the event that it has high fidelity, we have </a:t>
            </a:r>
            <a:r>
              <a:rPr lang="en-US" sz="2400" dirty="0">
                <a:latin typeface="Cambria Math" panose="02040503050406030204" pitchFamily="18" charset="0"/>
                <a:ea typeface="Times New Roman" panose="02020603050405020304" pitchFamily="18" charset="0"/>
                <a:cs typeface="Cambria Math" panose="02040503050406030204" pitchFamily="18" charset="0"/>
              </a:rPr>
              <a:t>𝑃</a:t>
            </a:r>
            <a:r>
              <a:rPr lang="en-US" sz="2400" dirty="0">
                <a:latin typeface="Calibri" panose="020F0502020204030204" pitchFamily="34" charset="0"/>
                <a:ea typeface="Times New Roman" panose="02020603050405020304" pitchFamily="18" charset="0"/>
                <a:cs typeface="Times New Roman" panose="02020603050405020304" pitchFamily="18" charset="0"/>
              </a:rPr>
              <a:t>(</a:t>
            </a:r>
            <a:r>
              <a:rPr lang="en-US" sz="2400" dirty="0">
                <a:latin typeface="Cambria Math" panose="02040503050406030204" pitchFamily="18" charset="0"/>
                <a:ea typeface="Times New Roman" panose="02020603050405020304" pitchFamily="18" charset="0"/>
                <a:cs typeface="Cambria Math" panose="02040503050406030204" pitchFamily="18" charset="0"/>
              </a:rPr>
              <a:t>𝐵</a:t>
            </a:r>
            <a:r>
              <a:rPr lang="en-US" sz="2400" dirty="0">
                <a:latin typeface="Calibri" panose="020F0502020204030204" pitchFamily="34" charset="0"/>
                <a:ea typeface="Times New Roman" panose="02020603050405020304" pitchFamily="18" charset="0"/>
                <a:cs typeface="Times New Roman" panose="02020603050405020304" pitchFamily="18" charset="0"/>
              </a:rPr>
              <a:t>)=0.81 and </a:t>
            </a:r>
            <a:r>
              <a:rPr lang="en-US" sz="2400" dirty="0">
                <a:latin typeface="Cambria Math" panose="02040503050406030204" pitchFamily="18" charset="0"/>
                <a:ea typeface="Times New Roman" panose="02020603050405020304" pitchFamily="18" charset="0"/>
                <a:cs typeface="Cambria Math" panose="02040503050406030204" pitchFamily="18" charset="0"/>
              </a:rPr>
              <a:t>𝑃</a:t>
            </a:r>
            <a:r>
              <a:rPr lang="en-US" sz="2400" dirty="0">
                <a:latin typeface="Calibri" panose="020F0502020204030204" pitchFamily="34" charset="0"/>
                <a:ea typeface="Times New Roman" panose="02020603050405020304" pitchFamily="18" charset="0"/>
                <a:cs typeface="Times New Roman" panose="02020603050405020304" pitchFamily="18" charset="0"/>
              </a:rPr>
              <a:t>(</a:t>
            </a:r>
            <a:r>
              <a:rPr lang="en-US" sz="2400" dirty="0">
                <a:latin typeface="Cambria Math" panose="02040503050406030204" pitchFamily="18" charset="0"/>
                <a:ea typeface="Times New Roman" panose="02020603050405020304" pitchFamily="18" charset="0"/>
                <a:cs typeface="Cambria Math" panose="02040503050406030204" pitchFamily="18" charset="0"/>
              </a:rPr>
              <a:t>𝐴</a:t>
            </a:r>
            <a:r>
              <a:rPr lang="en-US" sz="2400" dirty="0">
                <a:latin typeface="Calibri" panose="020F0502020204030204" pitchFamily="34" charset="0"/>
                <a:ea typeface="Times New Roman" panose="02020603050405020304" pitchFamily="18" charset="0"/>
                <a:cs typeface="Times New Roman" panose="02020603050405020304" pitchFamily="18" charset="0"/>
              </a:rPr>
              <a:t>∩</a:t>
            </a:r>
            <a:r>
              <a:rPr lang="en-US" sz="2400" dirty="0">
                <a:latin typeface="Cambria Math" panose="02040503050406030204" pitchFamily="18" charset="0"/>
                <a:ea typeface="Times New Roman" panose="02020603050405020304" pitchFamily="18" charset="0"/>
                <a:cs typeface="Cambria Math" panose="02040503050406030204" pitchFamily="18" charset="0"/>
              </a:rPr>
              <a:t>𝐵</a:t>
            </a:r>
            <a:r>
              <a:rPr lang="en-US" sz="2400" dirty="0">
                <a:latin typeface="Calibri" panose="020F0502020204030204" pitchFamily="34" charset="0"/>
                <a:ea typeface="Times New Roman" panose="02020603050405020304" pitchFamily="18" charset="0"/>
                <a:cs typeface="Times New Roman" panose="02020603050405020304" pitchFamily="18" charset="0"/>
              </a:rPr>
              <a:t>)=0.18, and substitution into the formula yields</a:t>
            </a:r>
          </a:p>
        </p:txBody>
      </p:sp>
      <p:pic>
        <p:nvPicPr>
          <p:cNvPr id="9" name="Picture 8"/>
          <p:cNvPicPr>
            <a:picLocks noChangeAspect="1"/>
          </p:cNvPicPr>
          <p:nvPr/>
        </p:nvPicPr>
        <p:blipFill>
          <a:blip r:embed="rId2"/>
          <a:stretch>
            <a:fillRect/>
          </a:stretch>
        </p:blipFill>
        <p:spPr>
          <a:xfrm>
            <a:off x="3800354" y="5218721"/>
            <a:ext cx="2580254" cy="1029679"/>
          </a:xfrm>
          <a:prstGeom prst="rect">
            <a:avLst/>
          </a:prstGeom>
        </p:spPr>
      </p:pic>
      <mc:AlternateContent xmlns:mc="http://schemas.openxmlformats.org/markup-compatibility/2006">
        <mc:Choice xmlns:p14="http://schemas.microsoft.com/office/powerpoint/2010/main" Requires="p14">
          <p:contentPart p14:bwMode="auto" r:id="rId3">
            <p14:nvContentPartPr>
              <p14:cNvPr id="2" name="Ink 1"/>
              <p14:cNvContentPartPr/>
              <p14:nvPr/>
            </p14:nvContentPartPr>
            <p14:xfrm>
              <a:off x="1362960" y="3616920"/>
              <a:ext cx="7534800" cy="2458080"/>
            </p14:xfrm>
          </p:contentPart>
        </mc:Choice>
        <mc:Fallback>
          <p:pic>
            <p:nvPicPr>
              <p:cNvPr id="2" name="Ink 1"/>
              <p:cNvPicPr/>
              <p:nvPr/>
            </p:nvPicPr>
            <p:blipFill>
              <a:blip r:embed="rId4"/>
              <a:stretch>
                <a:fillRect/>
              </a:stretch>
            </p:blipFill>
            <p:spPr>
              <a:xfrm>
                <a:off x="1356840" y="3614400"/>
                <a:ext cx="7543440" cy="2469600"/>
              </a:xfrm>
              <a:prstGeom prst="rect">
                <a:avLst/>
              </a:prstGeom>
            </p:spPr>
          </p:pic>
        </mc:Fallback>
      </mc:AlternateContent>
    </p:spTree>
    <p:extLst>
      <p:ext uri="{BB962C8B-B14F-4D97-AF65-F5344CB8AC3E}">
        <p14:creationId xmlns:p14="http://schemas.microsoft.com/office/powerpoint/2010/main" val="1619226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FA7C46BB90224B48912846443ADAB4E3" ma:contentTypeVersion="4" ma:contentTypeDescription="Create a new document." ma:contentTypeScope="" ma:versionID="f1e61c6fe5f70fe834747bcf5df7eb3d">
  <xsd:schema xmlns:xsd="http://www.w3.org/2001/XMLSchema" xmlns:xs="http://www.w3.org/2001/XMLSchema" xmlns:p="http://schemas.microsoft.com/office/2006/metadata/properties" xmlns:ns2="74b486a2-e692-43f8-8749-c3aa65fb85b9" targetNamespace="http://schemas.microsoft.com/office/2006/metadata/properties" ma:root="true" ma:fieldsID="2945df03c6b2010e70068df80046446a" ns2:_="">
    <xsd:import namespace="74b486a2-e692-43f8-8749-c3aa65fb85b9"/>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4b486a2-e692-43f8-8749-c3aa65fb85b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dexed="true" ma:internalName="MediaServiceDateTaken" ma:readOnly="true">
      <xsd:simpleType>
        <xsd:restriction base="dms:Text"/>
      </xsd:simpleType>
    </xsd:element>
    <xsd:element name="MediaLengthInSeconds" ma:index="11"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A60E7B0-5EFC-4E5B-866E-C28901E37D56}"/>
</file>

<file path=customXml/itemProps2.xml><?xml version="1.0" encoding="utf-8"?>
<ds:datastoreItem xmlns:ds="http://schemas.openxmlformats.org/officeDocument/2006/customXml" ds:itemID="{BD3DBDBF-3AB7-40E2-9F0B-5C473DA2375C}"/>
</file>

<file path=docProps/app.xml><?xml version="1.0" encoding="utf-8"?>
<Properties xmlns="http://schemas.openxmlformats.org/officeDocument/2006/extended-properties" xmlns:vt="http://schemas.openxmlformats.org/officeDocument/2006/docPropsVTypes">
  <TotalTime>0</TotalTime>
  <Words>1620</Words>
  <Application>Microsoft Office PowerPoint</Application>
  <PresentationFormat>Widescreen</PresentationFormat>
  <Paragraphs>177</Paragraphs>
  <Slides>33</Slides>
  <Notes>1</Notes>
  <HiddenSlides>0</HiddenSlides>
  <MMClips>0</MMClips>
  <ScaleCrop>false</ScaleCrop>
  <HeadingPairs>
    <vt:vector size="8" baseType="variant">
      <vt:variant>
        <vt:lpstr>Fonts Used</vt:lpstr>
      </vt:variant>
      <vt:variant>
        <vt:i4>12</vt:i4>
      </vt:variant>
      <vt:variant>
        <vt:lpstr>Theme</vt:lpstr>
      </vt:variant>
      <vt:variant>
        <vt:i4>1</vt:i4>
      </vt:variant>
      <vt:variant>
        <vt:lpstr>Embedded OLE Servers</vt:lpstr>
      </vt:variant>
      <vt:variant>
        <vt:i4>1</vt:i4>
      </vt:variant>
      <vt:variant>
        <vt:lpstr>Slide Titles</vt:lpstr>
      </vt:variant>
      <vt:variant>
        <vt:i4>33</vt:i4>
      </vt:variant>
    </vt:vector>
  </HeadingPairs>
  <TitlesOfParts>
    <vt:vector size="47" baseType="lpstr">
      <vt:lpstr>ＭＳ Ｐゴシック</vt:lpstr>
      <vt:lpstr>宋体</vt:lpstr>
      <vt:lpstr>Arial</vt:lpstr>
      <vt:lpstr>Calibri</vt:lpstr>
      <vt:lpstr>Cambria Math</vt:lpstr>
      <vt:lpstr>MTSYN</vt:lpstr>
      <vt:lpstr>Symbol</vt:lpstr>
      <vt:lpstr>Times New Roman</vt:lpstr>
      <vt:lpstr>Times-Roman</vt:lpstr>
      <vt:lpstr>Ubuntu</vt:lpstr>
      <vt:lpstr>WenQuanYi Micro Hei</vt:lpstr>
      <vt:lpstr>Wingdings</vt:lpstr>
      <vt:lpstr>Office Theme</vt:lpstr>
      <vt:lpstr>Equation</vt:lpstr>
      <vt:lpstr>M.Tech.(Data Science &amp; Engineering) Introduction to Statistical Methods</vt:lpstr>
      <vt:lpstr>PowerPoint Presentation</vt:lpstr>
      <vt:lpstr>Contact Session 3</vt:lpstr>
      <vt:lpstr> Agenda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Multimedia Computing Lectures</dc:title>
  <dc:subject>Multimedia Computing</dc:subject>
  <dc:creator/>
  <cp:keywords>Abhishek Thakur</cp:keywords>
  <dc:description>For Online / Offline series</dc:description>
  <cp:lastModifiedBy/>
  <cp:revision>44</cp:revision>
  <dcterms:created xsi:type="dcterms:W3CDTF">2014-08-22T12:03:57Z</dcterms:created>
  <dcterms:modified xsi:type="dcterms:W3CDTF">2022-11-27T10:15:52Z</dcterms:modified>
  <cp:contentStatus>Work In Progress</cp:contentStatus>
</cp:coreProperties>
</file>